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47.xml" ContentType="application/vnd.openxmlformats-officedocument.presentationml.notesSlide+xml"/>
  <Override PartName="/ppt/ink/ink157.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3"/>
  </p:notesMasterIdLst>
  <p:handoutMasterIdLst>
    <p:handoutMasterId r:id="rId54"/>
  </p:handoutMasterIdLst>
  <p:sldIdLst>
    <p:sldId id="323" r:id="rId2"/>
    <p:sldId id="327" r:id="rId3"/>
    <p:sldId id="316" r:id="rId4"/>
    <p:sldId id="324" r:id="rId5"/>
    <p:sldId id="325" r:id="rId6"/>
    <p:sldId id="320" r:id="rId7"/>
    <p:sldId id="322" r:id="rId8"/>
    <p:sldId id="271" r:id="rId9"/>
    <p:sldId id="272" r:id="rId10"/>
    <p:sldId id="273" r:id="rId11"/>
    <p:sldId id="274" r:id="rId12"/>
    <p:sldId id="275" r:id="rId13"/>
    <p:sldId id="277" r:id="rId14"/>
    <p:sldId id="278"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8" r:id="rId41"/>
    <p:sldId id="309" r:id="rId42"/>
    <p:sldId id="310" r:id="rId43"/>
    <p:sldId id="311" r:id="rId44"/>
    <p:sldId id="312" r:id="rId45"/>
    <p:sldId id="313" r:id="rId46"/>
    <p:sldId id="314" r:id="rId47"/>
    <p:sldId id="315" r:id="rId48"/>
    <p:sldId id="280" r:id="rId49"/>
    <p:sldId id="321" r:id="rId50"/>
    <p:sldId id="270" r:id="rId51"/>
    <p:sldId id="317" r:id="rId52"/>
  </p:sldIdLst>
  <p:sldSz cx="16256000" cy="12192000"/>
  <p:notesSz cx="7100888" cy="10231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23B2BB6-6A75-4531-B023-8A62635329C2}">
          <p14:sldIdLst>
            <p14:sldId id="323"/>
            <p14:sldId id="327"/>
            <p14:sldId id="316"/>
            <p14:sldId id="324"/>
            <p14:sldId id="325"/>
            <p14:sldId id="320"/>
            <p14:sldId id="322"/>
          </p14:sldIdLst>
        </p14:section>
        <p14:section name="Nord" id="{0FBCD021-E696-449C-9DD7-D26BB8FEDE60}">
          <p14:sldIdLst>
            <p14:sldId id="271"/>
            <p14:sldId id="272"/>
            <p14:sldId id="273"/>
            <p14:sldId id="274"/>
            <p14:sldId id="275"/>
            <p14:sldId id="277"/>
            <p14:sldId id="278"/>
            <p14:sldId id="281"/>
            <p14:sldId id="282"/>
            <p14:sldId id="283"/>
            <p14:sldId id="284"/>
          </p14:sldIdLst>
        </p14:section>
        <p14:section name="West" id="{A303E0CA-345D-4984-AF0C-7BF30AC4B09C}">
          <p14:sldIdLst>
            <p14:sldId id="285"/>
            <p14:sldId id="286"/>
            <p14:sldId id="287"/>
            <p14:sldId id="288"/>
            <p14:sldId id="289"/>
          </p14:sldIdLst>
        </p14:section>
        <p14:section name="Süd" id="{DB5E779B-5867-4C5D-BA43-74BAD2A40B4B}">
          <p14:sldIdLst>
            <p14:sldId id="290"/>
            <p14:sldId id="291"/>
            <p14:sldId id="292"/>
            <p14:sldId id="293"/>
            <p14:sldId id="294"/>
            <p14:sldId id="295"/>
            <p14:sldId id="296"/>
            <p14:sldId id="297"/>
            <p14:sldId id="298"/>
            <p14:sldId id="299"/>
            <p14:sldId id="300"/>
            <p14:sldId id="301"/>
            <p14:sldId id="302"/>
            <p14:sldId id="303"/>
            <p14:sldId id="304"/>
          </p14:sldIdLst>
        </p14:section>
        <p14:section name="West" id="{6C204B58-00BB-4B7D-B07E-129AFEA397E8}">
          <p14:sldIdLst>
            <p14:sldId id="305"/>
            <p14:sldId id="308"/>
            <p14:sldId id="309"/>
            <p14:sldId id="310"/>
            <p14:sldId id="311"/>
            <p14:sldId id="312"/>
            <p14:sldId id="313"/>
            <p14:sldId id="314"/>
            <p14:sldId id="315"/>
            <p14:sldId id="280"/>
            <p14:sldId id="321"/>
            <p14:sldId id="270"/>
            <p14:sldId id="3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3C29D6-3674-A83F-6894-AA452780643C}" name="Ingo Krause" initials="IK" userId="S::i.krause@ahfs-detmold.de::3287bfc4-bf32-4cfb-b3e5-c91c793980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ED7D31"/>
    <a:srgbClr val="FFF2E1"/>
    <a:srgbClr val="FFF7E6"/>
    <a:srgbClr val="FDF1D7"/>
    <a:srgbClr val="FFF3DD"/>
    <a:srgbClr val="646464"/>
    <a:srgbClr val="C55A11"/>
    <a:srgbClr val="7CA3F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8F4A8-035E-4586-8881-CC7568AB500E}" v="21" dt="2022-08-10T07:26:46.486"/>
    <p1510:client id="{24A17692-A862-4BF5-ABC4-F85F37644A0F}" v="1" dt="2022-08-10T10:04:36.20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6" autoAdjust="0"/>
    <p:restoredTop sz="85900" autoAdjust="0"/>
  </p:normalViewPr>
  <p:slideViewPr>
    <p:cSldViewPr snapToGrid="0">
      <p:cViewPr varScale="1">
        <p:scale>
          <a:sx n="61" d="100"/>
          <a:sy n="61" d="100"/>
        </p:scale>
        <p:origin x="2424" y="48"/>
      </p:cViewPr>
      <p:guideLst/>
    </p:cSldViewPr>
  </p:slideViewPr>
  <p:notesTextViewPr>
    <p:cViewPr>
      <p:scale>
        <a:sx n="75" d="100"/>
        <a:sy n="75" d="100"/>
      </p:scale>
      <p:origin x="0" y="0"/>
    </p:cViewPr>
  </p:notesTextViewPr>
  <p:notesViewPr>
    <p:cSldViewPr snapToGrid="0">
      <p:cViewPr varScale="1">
        <p:scale>
          <a:sx n="67" d="100"/>
          <a:sy n="67" d="100"/>
        </p:scale>
        <p:origin x="1707"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o Krause" userId="3287bfc4-bf32-4cfb-b3e5-c91c79398047" providerId="ADAL" clId="{24A17692-A862-4BF5-ABC4-F85F37644A0F}"/>
    <pc:docChg chg="custSel addSld delSld modSld modSection">
      <pc:chgData name="Ingo Krause" userId="3287bfc4-bf32-4cfb-b3e5-c91c79398047" providerId="ADAL" clId="{24A17692-A862-4BF5-ABC4-F85F37644A0F}" dt="2022-08-10T10:04:41.866" v="5" actId="47"/>
      <pc:docMkLst>
        <pc:docMk/>
      </pc:docMkLst>
      <pc:sldChg chg="del">
        <pc:chgData name="Ingo Krause" userId="3287bfc4-bf32-4cfb-b3e5-c91c79398047" providerId="ADAL" clId="{24A17692-A862-4BF5-ABC4-F85F37644A0F}" dt="2022-08-10T10:04:40.848" v="4" actId="47"/>
        <pc:sldMkLst>
          <pc:docMk/>
          <pc:sldMk cId="533628547" sldId="266"/>
        </pc:sldMkLst>
      </pc:sldChg>
      <pc:sldChg chg="addSp delSp new del mod">
        <pc:chgData name="Ingo Krause" userId="3287bfc4-bf32-4cfb-b3e5-c91c79398047" providerId="ADAL" clId="{24A17692-A862-4BF5-ABC4-F85F37644A0F}" dt="2022-08-10T10:04:41.866" v="5" actId="47"/>
        <pc:sldMkLst>
          <pc:docMk/>
          <pc:sldMk cId="4159064033" sldId="326"/>
        </pc:sldMkLst>
        <pc:spChg chg="add del">
          <ac:chgData name="Ingo Krause" userId="3287bfc4-bf32-4cfb-b3e5-c91c79398047" providerId="ADAL" clId="{24A17692-A862-4BF5-ABC4-F85F37644A0F}" dt="2022-08-10T10:04:23.510" v="2" actId="478"/>
          <ac:spMkLst>
            <pc:docMk/>
            <pc:sldMk cId="4159064033" sldId="326"/>
            <ac:spMk id="3" creationId="{222E9444-17A4-4238-9199-B794FA7F72E0}"/>
          </ac:spMkLst>
        </pc:spChg>
      </pc:sldChg>
      <pc:sldChg chg="add">
        <pc:chgData name="Ingo Krause" userId="3287bfc4-bf32-4cfb-b3e5-c91c79398047" providerId="ADAL" clId="{24A17692-A862-4BF5-ABC4-F85F37644A0F}" dt="2022-08-10T10:04:36.187" v="3"/>
        <pc:sldMkLst>
          <pc:docMk/>
          <pc:sldMk cId="771446630" sldId="3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7E21957-481C-47B2-B99C-B9D9FAFC05D2}"/>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CCEACB0-A482-4C6D-9945-1E263254B01A}"/>
              </a:ext>
            </a:extLst>
          </p:cNvPr>
          <p:cNvSpPr>
            <a:spLocks noGrp="1"/>
          </p:cNvSpPr>
          <p:nvPr>
            <p:ph type="dt" sz="quarter" idx="1"/>
          </p:nvPr>
        </p:nvSpPr>
        <p:spPr>
          <a:xfrm>
            <a:off x="4022725" y="0"/>
            <a:ext cx="3076575" cy="512763"/>
          </a:xfrm>
          <a:prstGeom prst="rect">
            <a:avLst/>
          </a:prstGeom>
        </p:spPr>
        <p:txBody>
          <a:bodyPr vert="horz" lIns="91440" tIns="45720" rIns="91440" bIns="45720" rtlCol="0"/>
          <a:lstStyle>
            <a:lvl1pPr algn="r">
              <a:defRPr sz="1200"/>
            </a:lvl1pPr>
          </a:lstStyle>
          <a:p>
            <a:fld id="{9EAA899A-61F2-400C-84B0-F69B4F7D9DD1}" type="datetimeFigureOut">
              <a:rPr lang="de-DE" smtClean="0"/>
              <a:t>10.08.2022</a:t>
            </a:fld>
            <a:endParaRPr lang="de-DE"/>
          </a:p>
        </p:txBody>
      </p:sp>
      <p:sp>
        <p:nvSpPr>
          <p:cNvPr id="4" name="Fußzeilenplatzhalter 3">
            <a:extLst>
              <a:ext uri="{FF2B5EF4-FFF2-40B4-BE49-F238E27FC236}">
                <a16:creationId xmlns:a16="http://schemas.microsoft.com/office/drawing/2014/main" id="{6643729C-0861-423C-894D-37F4EDDF2C93}"/>
              </a:ext>
            </a:extLst>
          </p:cNvPr>
          <p:cNvSpPr>
            <a:spLocks noGrp="1"/>
          </p:cNvSpPr>
          <p:nvPr>
            <p:ph type="ftr" sz="quarter" idx="2"/>
          </p:nvPr>
        </p:nvSpPr>
        <p:spPr>
          <a:xfrm>
            <a:off x="0" y="9718675"/>
            <a:ext cx="3076575" cy="5127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EFB85E4-FD06-41FB-8A08-013A2D26B3FB}"/>
              </a:ext>
            </a:extLst>
          </p:cNvPr>
          <p:cNvSpPr>
            <a:spLocks noGrp="1"/>
          </p:cNvSpPr>
          <p:nvPr>
            <p:ph type="sldNum" sz="quarter" idx="3"/>
          </p:nvPr>
        </p:nvSpPr>
        <p:spPr>
          <a:xfrm>
            <a:off x="4022725" y="9718675"/>
            <a:ext cx="3076575" cy="512763"/>
          </a:xfrm>
          <a:prstGeom prst="rect">
            <a:avLst/>
          </a:prstGeom>
        </p:spPr>
        <p:txBody>
          <a:bodyPr vert="horz" lIns="91440" tIns="45720" rIns="91440" bIns="45720" rtlCol="0" anchor="b"/>
          <a:lstStyle>
            <a:lvl1pPr algn="r">
              <a:defRPr sz="1200"/>
            </a:lvl1pPr>
          </a:lstStyle>
          <a:p>
            <a:fld id="{BC701431-4C6B-4D85-B3FA-9E7FC0BB13FC}" type="slidenum">
              <a:rPr lang="de-DE" smtClean="0"/>
              <a:t>‹Nr.›</a:t>
            </a:fld>
            <a:endParaRPr lang="de-DE"/>
          </a:p>
        </p:txBody>
      </p:sp>
    </p:spTree>
    <p:extLst>
      <p:ext uri="{BB962C8B-B14F-4D97-AF65-F5344CB8AC3E}">
        <p14:creationId xmlns:p14="http://schemas.microsoft.com/office/powerpoint/2010/main" val="29252530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8:11.220"/>
    </inkml:context>
    <inkml:brush xml:id="br0">
      <inkml:brushProperty name="width" value="0.2" units="cm"/>
      <inkml:brushProperty name="height" value="0.2" units="cm"/>
    </inkml:brush>
  </inkml:definitions>
  <inkml:trace contextRef="#ctx0" brushRef="#br0">1 1 20914,'13'0'178,"2"0"-121,-10 0 91,3 0-61,-3 0-48,0 0 42,7 0-171,-1 0 163,-4 0-101,6 0-45,-9 0 95,9 0-6,-6 0-83,-1 0 78,1 0-5,-6 0-29,5 0 25,-1 0-11,1 0 9,-1 0-4,-1 0-7,-1 0 23,2 0-11,0 0 27,-1 0-23,3 0 49,-2 0-49,3 0 2,-3 0-3,-2 0 20,3 0-7,-3 0 72,5 0-79,-4 0 7,-1 0 38,3 0 56,-2 0-82,5 0 60,-3 0-54,0 0 5,-1 0-7,0 0-19,0 0 10,2 0 6,-2 0-2,3 0-118,-3 0 106,1 0-57,0 0-8,1 0 59,0 0-71,3 0 59,-2 0-2,0 0-8,2 0 1,-4 0 20,3 0-15,-2 0-3,-1 0 25,1 0-19,-2 0 23,0 0-15,2 0-4,-4 0 0,3 0 0,-3 0-2,3 0 1,-2 0 1,1 0-3,0 0 2,-1 0-1,1 0 1,0 0 0,0 0 0,0 0 24,0 0-22,0 0 1,-1 0-5,1 0 5,0 0-6,0 0-1,0 0 2,0 0 2,0 0 13,0 0-13,0 0 67,0 0-62,-1 0 41,1 0-60,1 0 35,-2 0-22,1 0 17,0 0-44,0 0 38,-1 0-31,1 0 17,1 0-1,-2 0 5,1 0 0,0 0 2,-1 0 141,1 0-64,0 0-50,0 0-58,0 0 58,0 0-232,0 0-145,0 0 1,0 0-1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17.093"/>
    </inkml:context>
    <inkml:brush xml:id="br0">
      <inkml:brushProperty name="width" value="0.2" units="cm"/>
      <inkml:brushProperty name="height" value="0.2" units="cm"/>
    </inkml:brush>
  </inkml:definitions>
  <inkml:trace contextRef="#ctx0" brushRef="#br0">23 0 20015,'-11'0'-181,"1"0"780,9 0-595,14 0 98,-10 0-83,12 0 125,-15 0-529,2 0 0,1 0 0</inkml:trace>
  <inkml:trace contextRef="#ctx0" brushRef="#br0" timeOffset="1380">386 0 20210,'-10'0'717,"1"0"193,7 0-1100,17 0 231,-14 0-82,16 0-23,-15 0 90,3 0 124,0 0-65,0 0 1,-1 0-154,1 0 111,0 0-100,-1 0 45,0 0 26,1 0-61,0 0 41,0 0-6,0 0 7,0 0 2,-1 0 2,1 0 1,0 0-14,2 0 12,-2 0 0,4 0 39,0 0-36,-2 0 190,3 0-177,-4 0-6,-2 0 15,2 0 10,-3 0-73,4 0 64,-2 0-154,0 0 139,-2 0 4,0 0-77,2 0 46,0 0-42,-1 0 42,1 0 63,0 0-20,0 0 20,-1 0-27,1 0 100,0 0-880,-1 0 0,1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25.858"/>
    </inkml:context>
    <inkml:brush xml:id="br0">
      <inkml:brushProperty name="width" value="0.1" units="cm"/>
      <inkml:brushProperty name="height" value="0.1" units="cm"/>
    </inkml:brush>
  </inkml:definitions>
  <inkml:trace contextRef="#ctx0" brushRef="#br0">1 27 18485,'0'-7'168,"0"1"-137,0 2 174,0 4 81,0-6-232,0 5 1139,0-2-1006,0 9 10,0-5 19,0 9-139,0-4 1,0 2 222,0 4-166,0-5-23,0 4 0,0 1 106,0 4-216,0-1 0,0 1 0,0-2-47,0-2 101,0 5 0,0-1 0,0 2-49,0-1 1,0 1 41,0 0 0,0-3-132,0 2 102,0 1 0,0 1 0,0-2-64,0-2 63,0 4 1,0-2-21,0 4 1,0-2 0,0 0 159,0-1-137,0 1 0,0-1 0,0 2 27,0 0 0,0-3-19,0-2 0,0-1-43,0 0 47,0 2 0,0-4-110,0 1 101,0 2 0,0-3-132,0 1 0,0-3 126,0 4-262,0-5 0,0 4-244,0-4 287,0 2 1,0 0-266,0 0 71,0-3 23,0 5 1,0-3-354,0 3 337,0-3 389,0-1 0,0 2 0,0-1 0</inkml:trace>
  <inkml:trace contextRef="#ctx0" brushRef="#br0" timeOffset="1">654 67 19484,'0'10'277,"0"0"25,0-4-239,0 5 0,0-4 261,0 4-197,0 1-55,0 4 1,0-2-1,0 2 49,0-3-16,0 1-44,0 3 0,0-4 2,0 3 0,0-1 18,0-3 1,0 3 11,0 1 1,0-3 18,0 3-122,0-2 1,0-1 0,0 1-102,0-2 149,0 3 0,0-3 1,0 2-121,0-2 25,0 3 1,0 0-141,0 0 198,0 4 15,0-5-46,0 3 1,0-4 0,0 1 2,0-2 0,0 0 4,0-2 1,0 3 100,0 1-85,0-2 0,0 4 1,0-5 21,0 2 0,0 0-17,0 1 0,0-4-186,0 2 182,0-5 0,0 7-153,0-7 1,0 4 99,0-3-205,0-1 0,0 4-334,0-2 359,0-5-106,0 5-223,0-5 568,0 5 0,0-5 0,0 9 0,0-6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0:52.742"/>
    </inkml:context>
    <inkml:brush xml:id="br0">
      <inkml:brushProperty name="width" value="0.2" units="cm"/>
      <inkml:brushProperty name="height" value="0.2" units="cm"/>
    </inkml:brush>
  </inkml:definitions>
  <inkml:trace contextRef="#ctx0" brushRef="#br0">27 1 20536,'9'0'-82,"-2"0"1159,-7 0-954,-10 0-89,7 0 56,-9 0 0,12 0-25,-2 0-41,8 0 40,0 0-35,3 0 148,-1 0-155,-1 0 15,0 0 141,2 0-96,-2 0-5,3 0-2,4 0-71,-5 0 66,5 0-3,-9 0-210,7 0 192,-7 0-160,3 0 134,-2 0-9,0 0-83,1 0 79,-3 0 370,-1 0-331,-12 0-11,4 0 114,-8 0-121,4 0-40,6 0 45,-4 0 15,3 0-179,-1 0 170,2 0-246,-3 0 216,3 0-7,-2 0-129,0 0 122,0 0-29,2 0 34,-3 0-16,3 0-17,-2 0 60,0 0-54,1 0 203,2 0-184,-4 0 87,4 0-78,-3 0 23,1 0 36,1 0-52,-2 0-19,3 0 145,-2 0-63,-1 0 13,4 0 54,-4 0-148,1 0 11,2 0 67,-4 0-63,4 0-15,-3 0-101,2 0-103,-1 0 222,14 0 34,-5 0-63,16 0 3,-11 0 172,4 0-157,-6 0 88,2 0-65,3 0 11,-4 0-1,5 0 1,-3 0 18,3 0-73,-3 0 1,5 0-24,-2 0 58,-2 0 0,8 0-57,-3 0 47,-3 0 1,4 0-28,-2 0 24,-5 0 0,6 0 23,-6 0-26,1 0 0,3 0 4,0 0 28,0 0-27,0 0 0,-1 0-2,0 0 1,-1 0 8,1 0-21,-1 0 15,7 0-1,-4 0 1,4 0-17,-3 0 16,-1 0-2,3 0 13,-3 0 0,0 0 1,-2 0-14,1 0 26,-1 0-23,2 0 0,1 0 4,0 0 1,1 0-3,0 0 1,0 0-12,-2 0 1,-1 0 11,-1 0 0,0 0-26,2 0 22,-2 0 0,4 0-9,-1 0 4,2 0-5,-2 0 1,7 0 1,-7 0 0,1 0 38,-3 0-35,2 0 1,1 0 0,2 0 14,-1 0 1,-2 0-11,1 0 9,-1 0 0,-1 0 0,1 0 1,0 0 15,2 0-23,1 0 1,3 0 3,-3 0 6,-1 0 1,-1 0 0,-2 0 74,1 0 0,4 0-72,0 0 1,-1 0 67,1 0-66,-2 0 0,1 0 0,-2 0-60,1 0 62,0 0 0,0 0-44,3 0 1,0 0-1,-1 0-18,0 0 1,-1 0 42,-2 0 0,0 0-88,3 0 76,3 0 1,-1 0 0,0 0-57,-2 0 49,-2 0 6,1 0 0,1 0 30,1 0-34,1 0 2,0 0 42,0 0-37,-2 0 0,0 0-4,0 0 18,2 0 0,0 0 1,1 0-10,1 0 1,0 0 0,-2 0 1,1 0-17,0 0 16,1 0-2,3 0 0,-1 0-1,-2 0 0,0 0 0,0 0 2,1 0 0,3 0 0,-1 0 43,-1 0-44,-3 0-1,1 0 1,3 0 4,3 0 1,-3 0-3,1 0 0,-3 0 54,1 0-47,0 0-5,6 0 1,-4 0-9,-1 0 12,2 0-629,-3 0 622,5 0 1,-1 0 0,1 0 5,-3 0-43,0 0 36,2 0 1,1 0-29,2 0 27,-4 0 0,3 0 0,-3 0-8,3 0 1,-2 0 3,3 0 12,-5 0 0,5 0 0,-4 0-17,2 0 293,0 0-276,-2 0 1,2 0 6,1 0 275,-1 0-264,0 0 0,1 0-3,0 0 1,-1 0 21,3 0 1,-2 0-42,-2 0 0,2 0 71,4 0-119,-3 0 0,0 0 0,-3 0 102,0 0-105,3 0 0,0 0 1,1 0 28,-6 0 123,1 0 211,2 0 0,-1 0-116,1 0-185,-2 0 3,-2 0 0,2 0 59,2 0 0,0 0-14,-2 0-24,0 0 1,-3 0-1,3 0 76,1 0-160,1 0 81,-3 0 0,1 0 26,-1 0-103,1 0 1,1 0-1,-1 0-54,-2 0 115,2 0-16,-3 0 0,1 0-66,2 0 69,-2 0-14,-2 0 44,0 0 0,0 0 0,3 0-43,-1 0 64,-1 0 0,-2 0 0,-1 0 1,2 0-43,-1 0 5,5 0 1,-4 0-45,-2 0 1,1 0 44,-2 0 0,4 0-108,1 0 96,1 0 1,-5 0-25,0 0 0,1 0 1,-1 0-7,3 0-5,2 0 22,-5 0 1,1 0-13,-5 0 69,4 0 1,1 0 0,2 0 148,-1 0-191,-3 0 5,-2 0 0,0 0 16,1 0-12,4 0 5,-2 0 0,2 0-93,-4 0 92,-4 0 12,3 0-72,0 0 52,1 0 0,2 0-73,0 0 8,-2 0 50,-1 0 0,-1 0-62,-1 0 60,3 0 0,-2 0-7,3 0-22,1 0 28,-2 0-2,-3 0 21,-3 0-19,1 0 1,0 0-5,2 0 16,1 0-11,1 0 0,-2 0-2,-2 0 19,-1 0 1,0 0-86,-2 0 68,5 0 2,0 0 0,3 0-136,-4 0 126,1 0 1,-2 0-69,4 0 44,-6 0-12,3 0 31,1 0 0,-2 0-13,2 0 1,-2 0 2,0 0 0,-3 0-28,2 0 33,-3 0-14,-2 0 101,1 0-82,3 0-12,-2 0 94,6 0-77,0 0 1,-3 0 37,4 0 1,-4 0-23,1 0 0,-5 0-1,3 0-48,-4 0 48,7 0-4,-7 0 0,8 0-44,-3 0 38,-3 0-5,4 0 20,-3 0-23,7 0-81,-7 0 78,11 0 27,-10 0 0,8 0-21,-2 0 0,0 0 14,-6 0 0,1 0-22,-1 0 48,1 0-33,2 0 1,-2 0 0,1 0 51,-2 0-44,2 0-6,-1 0 57,1 0-53,0 0 2,-2 0-12,1 0 11,-1 0 0,0 0 1,2 0-3,-1 0 0,1 0 4,2 0 1,2 0 73,0 0-75,-2 0 1,-4 0 0,0 0 202,1 0-194,1 0 1,3 0 80,-1 0 1,1 0-47,-1 0-97,-2 0 84,1 0 0,-1 0-28,2 0 0,-1 0 30,2 0 1,1 0-153,-5 0 124,1 0 1,-1 0-103,2 0 97,-3 0-26,7 0 1,-8 0 15,5 0 5,-3 0-2,0 0 113,-3 0-105,-2 0 114,3 0-105,-3 0-14,3 0 30,-9 0 4,4 0-133,-2 0 128,-2 0-3,3 0-155,1 0 0,-1 0-27,5 0 143,-5 0-32,4 0 18,-5 0-26,4 0 127,1 0 40,1 0-128,3 0 3,-8 0 63,4 0-37,-6 0-58,3 0 47,0 0 6,0 0-136,-3 0 124,5 0-5,-6 0-15,6 0 5,-5 0-10,2 0 39,3 0 15,-3 0-36,9 0-6,-10 0 68,4 0-60,-4 0 13,-2 0 11,2 0-13,-3 0 1,0 0-4,2 0 4,-2 0-7,-1 0 5,3 0-5,-4 0 4,4 0-38,-2 0 35,2 0-52,-2 0 48,1 0-2,-1 0 13,0 0-20,0 0 23,2 0-21,-2 0 33,1 0-25,0 0-2,-2 0 18,1 0-9,0 0-54,-1 0 48,2 0-113,1 0 108,-2 0-23,2 0 60,-1 0-63,-3 0 56,4 0-184,-4 0 174,2 0-19,0 0 18,0 0-10,0 0-1,-1 0-3,1 0 10,0 0-1,0 0-4,0 0-1,0 0 0,-1 0 0,1 0-97,0 0 57,1 0 36,-2 0-949,1 0 1,0 0-1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10"/>
    </inkml:context>
    <inkml:brush xml:id="br0">
      <inkml:brushProperty name="width" value="0.2" units="cm"/>
      <inkml:brushProperty name="height" value="0.2" units="cm"/>
    </inkml:brush>
  </inkml:definitions>
  <inkml:trace contextRef="#ctx0" brushRef="#br0">87 1 19267,'-13'0'-703,"3"0"692,4 0 84,3 0-118,-4 0 160,2 0-58,0 0 3,0 0-12,0 0 217,1 0-195,-1 0 250,0 0-186,0 0 178,1 0 702,-1 0-919,18 0-18,-5 0 39,10 0-102,0 0 72,-10 0-6,6 0-169,0 0 148,-6 0-54,8 0 44,-2 0-2,-1 0-17,1 0 5,-1 0 15,-1 0 8,4 0-25,0 0-4,-3 0-17,6 0 40,-8 0 5,4 0-56,5 0 0,-2 0 102,5 0-65,-8 0 7,5 0-76,-8 0 59,6 0 11,-7 0-27,7 0 13,1 0-3,-3 0-14,4 0 20,1 0-9,-5 0-24,5 0 29,-9 0-4,2 0 12,0 0 21,8 0 0,-1 0-33,3 0 0,-3 0 86,-4 0-70,1 0 48,-1 0-38,5 0 5,-8 0-53,13 0 52,-16 0 2,10 0-77,-3 0 1,1 0-19,2 0 59,6 0 1,-8 0-27,4 0 25,-2 0-12,1 0 0,-2 0 11,-1 0 15,3 0 0,-3 0-20,2 0 17,4 0-49,0 0 44,3 0-48,-1 0 32,-4 0 2,-3 0-14,-1 0 1,-3 0 10,3 0 60,-3 0-58,4 0 44,-5 0-32,3 0 117,0 0-116,1 0 12,-5 0-51,-2 0 49,2 0-88,3 0 86,-1 0-4,1 0-50,0 0 0,0 0-6,3 0 33,-6 0-13,6 0 8,-5 0-2,5 0 5,-1 0 0,-2 0-13,-2 0 1,0 0 6,2 0-2,-2 0 0,8 0-61,-6 0 61,-2 0-5,2 0 2,-5 0-8,4 0 36,1 0-28,7 0 28,-3 0-27,7 0-1,-9 0 19,12 0 1,-13 0 101,8 0-106,-10 0 0,5 0 29,-5 0 0,1 0-15,4 0-35,-1 0 31,5 0-6,-4 0-22,2 0 1,-4 0 30,1 0-37,-4 0 25,3 0 0,-3 0 64,1 0-64,-2 0-3,6 0 0,-3 0 56,0 0-49,-1 0 4,2 0 11,-5 0-3,3 0-5,-5 0 1,7 0-52,1 0 48,1 0 4,-4 0-75,2 0 65,-3 0 1,3 0-50,-2 0 47,-4 0-7,3 0-5,-6 0 10,8 0-4,-7 0 36,7 0-30,-2 0 23,7 0 1,-2 0 37,1 0-55,-5 0 0,2 0 46,-4 0-28,-4 0-50,8 0 47,-5 0-64,3 0 50,7 0-2,-6 0-22,2 0 21,-5 0-7,0 0 76,3 0-71,-2 0 166,1 0-160,0 0 10,-4 0 22,1 0 4,0 0-99,5 0 71,6 0 12,-3 0-63,-1 0 61,-5 0-10,-1 0-91,5 0 74,-4 0-14,2 0 29,-1 0 1,-1 0 10,3 0 1,-2 0-15,2 0-18,-3 0 0,6 0-35,-2 0-11,0 0 54,1 0 0,-6 0-66,1 0 58,-2 0-12,-2 0 7,9 0 0,-4 0 13,4 0 1,1 0-26,3 0 99,-4 0-83,2 0 5,-9 0 36,9 0-35,-13 0 11,6 0-6,3 0 2,1 0-27,2 0 23,5 0 3,-11 0-109,9 0 99,-3 0-3,-4 0-45,2 0 1,1 0 35,2 0 10,0 0 4,-3 0 1,-1 0-23,0 0 62,-2 0 0,3 0 71,0 0-111,-3 0 1,12 0 53,-7 0-34,1 0-10,-4 0 0,0 0-11,1 0 27,-4 0-14,3 0-30,-4 0 0,3 0 40,1 0-94,0 0 73,3 0 1,-2 0-11,-1 0 0,0 0 3,0 0 1,-1 0-1,-1 0 2,-3 0 1,3 0 3,1 0 1,-2 0-4,4 0 5,-1 0 0,2 0-6,2 0 8,-4 0-6,7 0 0,-11 0 2,5 0 1,1 0-1,3 0 0,-4 0 0,-2 0 0,-2 0-1,2 0 0,-1 0 0,0 0 0,0 0 0,-2 0-1,2 0 59,-1 0-53,3 0-9,-5 0 9,7 0-1,-3 0 1,5 0-6,-4 0 9,-1 0-21,5 0 18,-1 0 14,4 0-15,-4 0-1,-1 0 25,4 0-23,-6 0 15,9 0-8,-5 0-10,2 0 8,6 0 1,-2 0 1,-7 0-5,3 0 40,-1 0-42,-2 0 1,3 0 3,-8 0-18,-2 0 0,4 0-44,-2 0 58,0 0 1,2 0-142,0 0 133,5 0-3,-4 0 0,4 0-49,-6 0 20,-3 0 58,6 0-49,-6 0-5,1 0 79,6 0-57,-8 0 0,11 0 23,-10 0 1,0 0-29,3 0 76,-2 0-65,7 0 5,-7 0 1,3 0 1,-2 0-7,2 0 0,4 0 8,0 0-50,-5 0 45,5 0-47,-8 0 43,6 0 1,-5 0-9,3 0-3,-5 0 25,4 0-17,-1 0 10,0 0-5,6 0 0,-7 0-2,3 0 18,-5 0-14,2 0 3,-4 0-3,6 0 4,2 0-3,3 0 0,-6 0 66,-4 0-61,-1 0 2,-1 0-3,11 0 5,-6 0 4,5 0 7,-1 0 1,-3 0-34,5 0 22,-7 0 5,4 0-34,-10 0 25,9 0 0,-1 0-24,6 0 22,-3 0-5,-4 0 0,4 0 6,5 0-2,-4 0 55,3 0-51,-4 0-3,-1 0 1,1 0 0,-4 0 1,-1 0 3,3 0 0,-2 0 1,4 0 0,-3 0 9,6 0-7,-7 0-2,5 0-10,-1 0 1,-2 0-1,5 0 130,-3 0-114,1 0-5,-3 0 0,3 0 216,-4 0-197,-1 0 14,1 0 16,0 0-21,4 0-9,-1 0-28,3 0 1,-3 0 0,-2 0 29,2 0 22,-1 0-302,4 0 260,2 0-6,-5 0 1,1 0-36,-7 0 1,1 0 22,2 0-4,1 0 0,-1 0-2,-1 0 79,5 0-77,-5 0 48,3 0-35,-4 0 15,-2 0 0,8 0-188,-4 0 158,5 0 15,-5 0 0,2 0-22,-1 0 37,-2 0-33,-1 0 34,-5 0-28,5 0 22,-3 0 14,7 0 20,-4 0-60,3 0 15,-3 0 17,-1 0 0,0 0-9,1 0-11,-4 0 1,7 0-12,-4 0 17,-1 0 1,1 0-256,-2 0 247,-2 0 1,3 0 47,-7 0-61,2 0-2,0 0 22,8 0 0,-4 0-32,7 0 70,-4 0-61,6 0 50,-8 0-47,9 0-396,-4 0 261,9 0 284,-6 0-21,-4 0-173,-1 0 142,0 0-115,0 0 51,1 0 4,3 0-49,-7 0-18,8 0 23,-2 0 45,1 0-29,4 0 30,-5 0-69,-2 0 0,3 0 25,1 0 5,-1 0 1,-2 0-19,-2 0 77,6 0-62,-2 0-67,-2 0 42,5 0 91,-2 0 0,5 0-64,-1 0 42,-3 0-272,-3 0 154,-2 0 245,6 0 0,-4 0-57,3 0-93,-4 0 22,-1 0-28,-4 0 16,5 0-20,-2 0 1,8 0-43,-8 0 60,1 0-17,7 0 1,-8 0 25,7 0-31,-8 0-22,3 0-109,-9 0 132,14 0-2,-8 0 1,8 0 53,-7 0-52,-1 0-15,0 0-185,0 0 6,4 0 184,-6 0 138,4 0 0,-6 0-97,3 0 23,-3 0 0,7 0 45,-4 0-122,-1 0 163,10 0-126,-3 0 22,-3 0-13,2 0 52,-8 0-133,6 0 81,-2 0 2,-1 0-31,-4 0 1,0 0 23,1 0-13,1 0 1,4 0-21,1 0 26,-4 0 67,10 0-64,-3 0 0,-3 0 24,-1 0 0,-6 0-15,3 0 43,-4 0 0,6 0 79,-3 0-113,-1 0 1,7 0 7,-6 0 23,1 0-10,8 0-7,-4 0-76,6 0 73,-7 0-1,0 0-37,-3 0 0,-2 0 189,3 0-149,-4 0 111,8 0-91,-1 0 134,5 0-142,1 0-11,-5 0-56,0 0 78,-7 0 3,0 0-120,3 0 118,-4 0-106,3 0 99,0 0-117,-5 0 88,8 0 5,-5 0-39,0 0 35,1 0-36,0 0-19,0 0 28,0 0 53,0 0-43,-4 0 99,10 0-107,-12 0 27,13 0-22,-9 0 21,3 0-54,-4 0 50,0 0-177,-1 0 157,-2 0-199,0 0 170,1 0 23,2 0-14,2 0-11,-2 0 74,1 0-76,-3 0 42,4 0-43,0 0 112,5 0-81,-8 0 34,5 0-26,-3 0 6,0 0-9,4 0 1,-4 0-1,2 0 0,-5 0 0,0 0 0,-2 0 4,2 0 32,-2 0-32,5 0-7,-4 0 5,4 0 3,-2 0-35,-1 0 33,-3 0-6,3 0 2,-1 0-6,2 0 6,-2 0-1,5 0-1,-7 0-66,4 0 63,-5 0-8,2 0 5,1 0 66,0 0-68,1 0 76,-2 0 10,0 0-59,0 0 17,-1 0-67,1 0-82,0 0 40,0 0 50,-1 0 28,1 0 14,0 0-5,-1 0-10,1 0 0,0 0-4,0 0-43,0 0-13,0 0 11,0 0-1045,-1 0 1,1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11"/>
    </inkml:context>
    <inkml:brush xml:id="br0">
      <inkml:brushProperty name="width" value="0.2" units="cm"/>
      <inkml:brushProperty name="height" value="0.2" units="cm"/>
    </inkml:brush>
  </inkml:definitions>
  <inkml:trace contextRef="#ctx0" brushRef="#br0">33 1 20536,'11'0'-82,"-1"0"1159,-10 0-954,-14 0-89,11 0 56,-11 0 0,13 0-25,-2 0-41,12 0 40,-3 0-35,6 0 148,-3 0-155,0 0 15,0 0 141,2 0-96,-2 0-5,3 0-2,5 0-71,-6 0 66,6 0-3,-11 0-210,9 0 192,-8 0-160,2 0 134,0 0-9,-3 0-83,3 0 79,-4 0 370,-1 0-331,-16 0-11,6 0 114,-10 0-121,6 0-40,5 0 45,-3 0 15,3 0-179,-2 0 170,4 0-246,-4 0 216,3 0-7,-2 0-129,0 0 122,-1 0-29,4 0 34,-4 0-16,3 0-17,-2 0 60,-1 0-54,3 0 203,1 0-184,-4 0 87,4 0-78,-3 0 23,1 0 36,1 0-52,-1 0-19,1 0 145,-1 0-63,-1 0 13,5 0 54,-5 0-148,1 0 11,2 0 67,-3 0-63,2 0-15,-1 0-101,1 0-103,-1 0 222,18 0 34,-8 0-63,21 0 3,-13 0 172,4 0-157,-7 0 88,2 0-65,4 0 11,-5 0-1,6 0 1,-2 0 18,1 0-73,-1 0 1,4 0-24,-2 0 58,-2 0 0,10 0-57,-4 0 47,-4 0 1,5 0-28,-2 0 24,-7 0 0,8 0 23,-7 0-26,1 0 0,4 0 4,-2 0 28,2 0-27,0 0 0,-2 0-2,0 0 1,-1 0 8,2 0-21,-2 0 15,9 0-1,-6 0 1,6 0-17,-4 0 16,-1 0-2,3 0 13,-3 0 0,0 0 1,-3 0-14,2 0 26,-2 0-23,2 0 0,2 0 4,0 0 1,2 0-3,-1 0 1,0 0-12,-2 0 1,-2 0 11,0 0 0,-1 0-26,2 0 22,-1 0 0,4 0-9,-1 0 4,2 0-5,-2 0 1,9 0 1,-10 0 0,3 0 38,-4 0-35,2 0 1,1 0 0,2 0 14,0 0 1,-3 0-11,1 0 9,-1 0 0,-1 0 0,1 0 1,0 0 15,3 0-23,0 0 1,5 0 3,-4 0 6,-2 0 1,-1 0 0,-2 0 74,1 0 0,4 0-72,1 0 1,-1 0 67,1 0-66,-2 0 0,0 0 0,-1 0-60,-1 0 62,2 0 0,0 0-44,3 0 1,0 0-1,-1 0-18,-1 0 1,1 0 42,-4 0 0,0 0-88,4 0 76,3 0 1,-1 0 0,1 0-57,-2 0 49,-4 0 6,1 0 0,2 0 30,1 0-34,2 0 2,0 0 42,-1 0-37,-3 0 0,2 0-4,-1 0 18,1 0 0,3 0 1,-1 0-10,2 0 1,-1 0 0,-1 0 1,0 0-17,2 0 16,-1 0-2,4 0 0,-1 0-1,-1 0 0,-1 0 0,-1 0 2,2 0 0,4 0 0,-1 0 43,-2 0-44,-3 0-1,1 0 1,3 0 4,4 0 1,-3 0-3,0 0 0,-2 0 54,0 0-47,0 0-5,8 0 1,-5 0-9,-1 0 12,1 0-629,-2 0 622,5 0 1,0 0 0,0 0 5,-3 0-43,-1 0 36,4 0 1,1 0-29,1 0 27,-3 0 0,2 0 0,-3 0-8,3 0 1,0 0 3,1 0 12,-5 0 0,5 0 0,-3 0-17,1 0 293,1 0-276,-3 0 1,3 0 6,0 0 275,0 0-264,-1 0 0,2 0-3,-1 0 1,0 0 21,3 0 1,-2 0-42,-3 0 0,3 0 71,4 0-119,-3 0 0,1 0 0,-5 0 102,0 0-105,5 0 0,-2 0 1,2 0 28,-7 0 123,2 0 211,0 0 0,1 0-116,1 0-185,-4 0 3,0 0 0,0 0 59,4 0 0,-1 0-14,-2 0-24,-1 0 1,-2 0-1,4 0 76,0 0-160,1 0 81,-3 0 0,1 0 26,-1 0-103,1 0 1,1 0-1,-1 0-54,-2 0 115,1 0-16,-3 0 0,3 0-66,0 0 69,-1 0-14,-3 0 44,1 0 0,-1 0 0,3 0-43,0 0 64,-3 0 0,-1 0 0,-1 0 1,2 0-43,0 0 5,4 0 1,-3 0-45,-3 0 1,0 0 44,-1 0 0,4 0-108,1 0 96,2 0 1,-6 0-25,-1 0 0,2 0 1,-1 0-7,3 0-5,3 0 22,-7 0 1,2 0-13,-6 0 69,4 0 1,3 0 0,1 0 148,-2 0-191,-2 0 5,-3 0 0,0 0 16,1 0-12,6 0 5,-4 0 0,3 0-93,-5 0 92,-4 0 12,3 0-72,-1 0 52,3 0 0,2 0-73,-1 0 8,-2 0 50,-1 0 0,-1 0-62,-2 0 60,5 0 0,-4 0-7,4 0-22,2 0 28,-4 0-2,-1 0 21,-5 0-19,0 0 1,1 0-5,3 0 16,0 0-11,2 0 0,-3 0-2,-1 0 19,-3 0 1,1 0-86,-3 0 68,7 0 2,0 0 0,3 0-136,-5 0 126,1 0 1,-2 0-69,4 0 44,-6 0-12,3 0 31,2 0 0,-3 0-13,2 0 1,-1 0 2,-2 0 0,-2 0-28,2 0 33,-5 0-14,0 0 101,-1 0-82,4 0-12,-2 0 94,8 0-77,-1 0 1,-3 0 37,4 0 1,-3 0-23,-1 0 0,-5 0-1,5 0-48,-8 0 48,11 0-4,-9 0 0,9 0-44,-4 0 38,-3 0-5,6 0 20,-5 0-23,9 0-81,-9 0 78,13 0 27,-11 0 0,10 0-21,-4 0 0,2 0 14,-9 0 0,1 0-22,1 0 48,-1 0-33,3 0 1,-2 0 0,1 0 51,-2 0-44,2 0-6,-2 0 57,2 0-53,1 0 2,-5 0-12,3 0 11,-1 0 0,0 0 1,1 0-3,0 0 0,1 0 4,3 0 1,1 0 73,1 0-75,-3 0 1,-3 0 0,-2 0 202,2 0-194,1 0 1,3 0 80,0 0 1,0 0-47,0 0-97,-3 0 84,1 0 0,-1 0-28,2 0 0,0 0 30,2 0 1,0 0-153,-5 0 124,1 0 1,-1 0-103,2 0 97,-4 0-26,10 0 1,-11 0 15,7 0 5,-4 0-2,-1 0 113,-3 0-105,-2 0 114,3 0-105,-4 0-14,5 0 30,-12 0 4,5 0-133,-2 0 128,-4 0-3,6 0-155,-1 0 0,1 0-27,4 0 143,-4 0-32,3 0 18,-5 0-26,5 0 127,1 0 40,0 0-128,5 0 3,-10 0 63,5 0-37,-8 0-58,4 0 47,0 0 6,0 0-136,-2 0 124,4 0-5,-7 0-15,7 0 5,-5 0-10,2 0 39,3 0 15,-3 0-36,11 0-6,-13 0 68,6 0-60,-5 0 13,-2 0 11,1 0-13,-3 0 1,-1 0-4,4 0 4,-3 0-7,-1 0 5,3 0-5,-4 0 4,4 0-38,-2 0 35,2 0-52,-2 0 48,2 0-2,-2 0 13,-1 0-20,1 0 23,3 0-21,-3 0 33,1 0-25,-1 0-2,-1 0 18,2 0-9,-1 0-54,-1 0 48,1 0-113,2 0 108,-2 0-23,3 0 60,-2 0-63,-3 0 56,4 0-184,-4 0 174,1 0-19,1 0 18,0 0-10,0 0-1,-1 0-3,1 0 10,0 0-1,0 0-4,0 0-1,0 0 0,-1 0 0,1 0-97,0 0 57,0 0 36,-1 0-949,1 0 1,0 0-1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12"/>
    </inkml:context>
    <inkml:brush xml:id="br0">
      <inkml:brushProperty name="width" value="0.1" units="cm"/>
      <inkml:brushProperty name="height" value="0.1" units="cm"/>
    </inkml:brush>
  </inkml:definitions>
  <inkml:trace contextRef="#ctx0" brushRef="#br0">1 70 20425,'0'10'728,"0"-1"-670,0-3 182,0 3 1,0-2-195,0 2 1,0-2-146,0 2 1,0 2 30,0 4-88,0 0 93,0 0 71,0-2 0,0 2-127,0-2-53,0-1 176,0 1 5,0 0 0,0 0 0,0 0 8,0 2 43,0 3 0,0-5 0,0 2 159,0 1-138,0-3 1,0 2-1,0-2 100,0-1-129,0 1 7,0-3 0,0 1-175,0 0 167,0-2 36,0 4-250,0-7 206,0 6-14,0-6-117,0 3 107,0-2-20,0-1-182,0 4 164,0-3-30,0-1 47,0 2-19,0-6 95,0 5-85,0 0 209,0 0-182,0 5 28,0-2 0,0-1 7,0-1-14,0-4 1,0 7-16,0-3 34,0-1-115,0 2 88,0-3-42,0 1 26,0 0-8,0-4-1197,0 0 1,0-3-1</inkml:trace>
  <inkml:trace contextRef="#ctx0" brushRef="#br0" timeOffset="1">1 31 20340,'0'-11'179,"0"4"-106,0-1-405,0 7 56,0-2 275,0 8 203,0 0 21,0 4-164,0-3 77,0 3 1,0-1-120,0 4 49,0 0 50,0 1-189,0-1 0,0-1 132,0 4 0,0 2-239,0-2-29,0-2 202,0 1-101,0-2 0,0 1 0,0-2-34,0 3-527,0-2 669,0 1 0,0-1 0,0 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14"/>
    </inkml:context>
    <inkml:brush xml:id="br0">
      <inkml:brushProperty name="width" value="0.1" units="cm"/>
      <inkml:brushProperty name="height" value="0.1" units="cm"/>
    </inkml:brush>
  </inkml:definitions>
  <inkml:trace contextRef="#ctx0" brushRef="#br0">0 31 20106,'0'7'299,"0"2"-143,0-2 0,0-2 46,0 4-154,0-4 0,0 5 50,0-1-70,0-3 26,0 3 0,0 0-13,0 2 26,0-1 1,0 1 39,0-1-112,0 2 1,0 1 0,0 0-113,0-1 164,0 0-1,0 1-113,0-1 107,0 5-8,0-5 127,0 3-130,0 0-6,0 0 3,0-3 1,0-1 0,0 0 25,0 1-50,0 1 26,0-4 0,0 3 39,0-2-128,0 2 88,0 1 0,0-3-128,0 1 119,0-4 0,0 6-38,0-1 29,0-2-25,0 5 1,0-6 22,0 4-17,0-4 12,0 1-19,0-3 20,0 1 0,0 0 58,0-3-57,0 4 1,0-5 93,0 5-91,0-3 4,0 1-15,0-1 10,0 0 26,0 3-70,0 1 47,0 0 2,0-1-54,0-3 41,0 1-6,0-1 2,0 3 1,0-5 1,0 4 2,0-2 3,0 4-3,0 1-36,0-2 36,0-3-2,0 0-27,0-1 25,0 5-2,0-6-10,0 5 6,0-3-30,0 1 26,0 5-154,0-2-16,0-1-192,0-3 181,0 0-837,0-3 1034,0 1 0,0-1 0,0-3 0</inkml:trace>
  <inkml:trace contextRef="#ctx0" brushRef="#br0" timeOffset="1">750 31 20420,'0'-9'-823,"0"1"918,0 4-221,0-1 221,0 4 252,0-2-79,0 8-223,0 0 0,0 3 291,0-2-234,0-1 49,0 0 0,0 4 108,0-1-55,0 1-99,0 2-10,0-1 1,0 1-96,0 1 1,0-2 0,0 4-45,0 0 90,0-3-9,0 2 0,0-1-24,0-1 16,0-2 0,0 3 14,0-3 13,0 4-24,0-1 0,0 4 11,0-3 1,0 2-29,0-2 30,0-4-15,0 4 1,0-3-45,0 1 44,0 3-6,0-2 0,0 3-21,0-1 19,0 1 16,0-3-57,0 4 1,0-3 0,0 1 59,0 0-76,0-1 1,0-2 31,0 1 0,0 2 10,0 3 1,0-4-50,0-2 39,0-2 8,0 1 25,0-1 1,0 0-23,0 2 32,0 1 0,0-3-43,0 2 16,0-3 1,0 5-8,0-4 22,0 1-67,0-2 45,0-2 3,0 1-47,0-4 41,0 0-17,0 0 12,0-3-1,0 7 3,0-6 0,0 4 0,0-4 0,0 4-38,0-4 37,0 4-182,0-1 170,0 1-13,0-1-323,0 2 87,0-6-50,0 6 33,0-2 4,0 2-16,0-2 125,0 1-20,0-1-354,0 2 540,0 0 0,0 1 0,0-1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16"/>
    </inkml:context>
    <inkml:brush xml:id="br0">
      <inkml:brushProperty name="width" value="0.1" units="cm"/>
      <inkml:brushProperty name="height" value="0.1" units="cm"/>
    </inkml:brush>
  </inkml:definitions>
  <inkml:trace contextRef="#ctx0" brushRef="#br0">1 20 19121,'0'-7'6,"0"-2"-245,0 8 419,0-2-135,0 9 40,0-5 291,0 8-203,0-8-23,0 4-38,0-4 84,0 5-41,0-4 92,0 2-117,0 1 5,0-1-11,0 2 4,0 1-93,0-1 0,0 2 144,0 0-187,0 4 1,0-1 0,0 1 55,0 1 18,0-2-25,0 2 0,0-1-15,0 1 30,0-1-2,0 2 7,0-3 1,0 2 0,0 0 47,0 0-61,0-4 1,0 3 0,0-2 159,0 2-147,0-2 37,0 2-65,0-2 10,0 5 1,0-2 0,0 2-82,0-1 111,0-3-22,0 2-127,0-1 108,0 2 1,0-2 26,0 0-132,0 1 101,0 2 1,0-3-7,0 0-80,0-4 1,0 5 45,0-1 20,0-2 14,0 3 38,0-7-51,0 2 3,0-1-46,0 2 53,0-3-8,0 4-198,0-5 193,0 5-2,0-5 2,0 3-104,0-2 87,0 1-131,0-1 115,0 3 0,0-1-155,0 3 132,0-1-4,0 0-178,0 1 8,0-1 179,0 0-218,0 0 0,0-3 36,0 0 26,0 0 0,0 3-277,0-1 185,0-2-109,0 2 402,0 0 0,0-3 0,0 3 0</inkml:trace>
  <inkml:trace contextRef="#ctx0" brushRef="#br0" timeOffset="1">806 82 20553,'0'-7'13,"0"2"-527,0 5 386,0 8 320,0-3-100,0 6-125,0-5 226,0 4-140,0-3 210,0 2-17,0 0-85,0-5 120,0 8-158,0-6 44,0 4-30,0-1 10,0 3-42,0-5-134,0 9 0,0-8 210,0 4-144,0-4 0,0 7-167,0-4 177,0 0-3,0-2 1,0 4-137,0-2 118,0-2-1,0 3 0,0-3-70,0 4 70,0-1 6,0 1 4,0 0 0,0 0 1,0 3 42,0 0 1,0 0-46,0 0 0,0 0 85,0 1-88,0-2 1,0-1 0,0 1-93,0 0 107,0-2-14,0-2 0,0 2-143,0 0 130,0 0 1,0-2-26,0-2 1,0-1 36,0 3-55,0 3 1,0-2 18,0 1 22,0-3-203,0 4 184,0-4 0,0 1-269,0 0-13,0-4 260,0 2-261,0-3-48,0-2 210,0 2-411,0 0-112,0 1 330,0 5-139,0-3 57,0 4 150,0-7 249,0 3 0,0-2 0,0 0 0,0 2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18"/>
    </inkml:context>
    <inkml:brush xml:id="br0">
      <inkml:brushProperty name="width" value="0.1" units="cm"/>
      <inkml:brushProperty name="height" value="0.1" units="cm"/>
    </inkml:brush>
  </inkml:definitions>
  <inkml:trace contextRef="#ctx0" brushRef="#br0">0 17 19556,'0'-7'-823,"0"1"854,0 3 1037,0 2-858,0 7-101,0-4 52,0 10-58,0-9 2,0 3 17,0 5 1,0-1 22,0 4-44,0-1 1,0 1 0,0-2 137,0 2-178,0-2 1,0 2 0,0-1 82,0 2 1,0 0-44,0 1 1,0-4 56,0 2-82,0 0 1,0-1-83,0 0 0,0 1 0,0 0-23,0 0 1,0 0 55,0-2 1,0 2-154,0 0 177,0-1-23,0 4 1,0-6-36,0 2 34,0-4-6,0 4-14,0-3 1,0 1 19,0 3-51,0-5 1,0 3 53,0-1-78,0-3 1,0 5-223,0 0 269,0-4-9,0 7 1,0-9-191,0 3 180,0 0-4,0 3 1,0 0-9,0 2 0,0-2-34,0 2 61,0-2 0,0 0 0,0-2-82,0 3 59,0-2 0,0 2-134,0 1 109,0-3-354,0 4 223,0-3-226,0-3 29,0-1 112,0-6 154,0-1 1,0-2 0</inkml:trace>
  <inkml:trace contextRef="#ctx0" brushRef="#br0" timeOffset="1">709 17 20230,'0'-7'-645,"0"1"496,0 6 204,0 9 120,0-1 0,0 4 112,0-2-86,0-2-80,0 1 96,0-2-160,0 5 0,0-4 0,0 4 124,0 0-113,0 0 0,0-1-9,0 0 2,0-2 0,0 4 73,0-1-121,0 1 39,0 0 1,0-1-93,0 0 109,0 1 38,0-2-162,0 3 0,0-2 62,0 5 1,0-2-178,0-2 206,0-1-28,0 1-20,0-1 0,0 2 0,0 0 27,0 0-20,0 1 4,0-2 0,0-1-10,0 0 36,0 0 0,0 2 0,0-2 281,0 1-289,0-1 10,0 1 1,0 0 240,0 2-215,0-1-14,0 0-38,0 1 1,0 2-1,0 1 111,0 2-313,0-2 232,0 1 0,0-1-80,0-1 0,0 2 67,0-3 0,0-1-399,0 0 166,0-2-46,0-3-601,0-2 434,0 2 428,0-4 0,0 1 0,0-4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20"/>
    </inkml:context>
    <inkml:brush xml:id="br0">
      <inkml:brushProperty name="width" value="0.1" units="cm"/>
      <inkml:brushProperty name="height" value="0.1" units="cm"/>
    </inkml:brush>
  </inkml:definitions>
  <inkml:trace contextRef="#ctx0" brushRef="#br0">0 1 19365,'0'7'526,"0"1"-229,0-1-183,0 0 27,0 1-5,0 1 3,0 1-80,0 6 1,0-5 84,0 1-297,0-1 245,0-1-39,0 2 1,0-2-164,0 3 142,0-4 0,0 3 0,0-1 78,0 1-79,0 0 0,0 2-15,0 1 1,0 0-13,0-2 0,0-1 20,0 0 0,0 2-4,0-2 1,0 1 4,0 2 1,0-2-82,0 1 0,0 0-134,0-2 1,0 2 189,0 0 0,0-1 0,0 5 0,0-4 0,0 2 0,0-1 266,0-2-199,0 1 1,0 0-1,0-1 1,0 1-51,0 0-10,0 4 1,0-4-63,0 3 1,0-2-83,0 2-146,0 2 260,0-6 1,0 0-261,0-3-34,0-2 240,0 4-531,0-5 261,0 2 347,0-5 0,0-2 0,0-2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21"/>
    </inkml:context>
    <inkml:brush xml:id="br0">
      <inkml:brushProperty name="width" value="0.1" units="cm"/>
      <inkml:brushProperty name="height" value="0.1" units="cm"/>
    </inkml:brush>
  </inkml:definitions>
  <inkml:trace contextRef="#ctx0" brushRef="#br0">1 26 18485,'0'-7'168,"0"1"-137,0 3 174,0 3 81,0-6-232,0 5 1139,0-2-1006,0 9 10,0-5 19,0 8-139,0-3 1,0 2 222,0 2-166,0-3-23,0 3 0,0 2 106,0 3-216,0-2 0,0 3 0,0-3-47,0-1 101,0 3 0,0 0 0,0 2-49,0 0 1,0-1 41,0 1 0,0-3-132,0 3 102,0-1 0,0 2 0,0-2-64,0-1 63,0 2 1,0-1-21,0 4 1,0-3 0,0 2 159,0-2-137,0 0 0,0 0 0,0 2 27,0 0 0,0-3-19,0-2 0,0-1-43,0 1 47,0 0 0,0-2-110,0 0 101,0 2 0,0-2-132,0-1 0,0-1 126,0 3-262,0-4 0,0 3-244,0-3 287,0 0 1,0 2-266,0-1 71,0-2 23,0 4 1,0-2-354,0 1 337,0-1 389,0-1 0,0 1 0,0 0 0</inkml:trace>
  <inkml:trace contextRef="#ctx0" brushRef="#br0" timeOffset="1">654 63 19484,'0'10'277,"0"-1"25,0-3-239,0 3 0,0-2 261,0 4-197,0 0-55,0 4 1,0-2-1,0 2 49,0-2-16,0 0-44,0 3 0,0-4 2,0 3 0,0-1 18,0-2 1,0 1 11,0 2 1,0-2 18,0 2-122,0-2 1,0-1 0,0 1-102,0-1 149,0 2 0,0-3 1,0 2-121,0-1 25,0 2 1,0 0-141,0 0 198,0 4 15,0-5-46,0 3 1,0-4 0,0 1 2,0-1 0,0-1 4,0-1 1,0 1 100,0 3-85,0-3 0,0 4 1,0-4 21,0 0 0,0 2-17,0 0 0,0-3-186,0 1 182,0-4 0,0 5-153,0-5 1,0 3 99,0-2-205,0-1 0,0 3-334,0-1 359,0-6-106,0 5-223,0-4 568,0 5 0,0-5 0,0 8 0,0-5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19.666"/>
    </inkml:context>
    <inkml:brush xml:id="br0">
      <inkml:brushProperty name="width" value="0.2" units="cm"/>
      <inkml:brushProperty name="height" value="0.2" units="cm"/>
    </inkml:brush>
  </inkml:definitions>
  <inkml:trace contextRef="#ctx0" brushRef="#br0">0 0 20047,'10'0'131,"2"0"-66,-12 0 168,4 0-196,1 0 6,-2 0-35,3 0 0,-3 0 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23"/>
    </inkml:context>
    <inkml:brush xml:id="br0">
      <inkml:brushProperty name="width" value="0.1" units="cm"/>
      <inkml:brushProperty name="height" value="0.1" units="cm"/>
    </inkml:brush>
  </inkml:definitions>
  <inkml:trace contextRef="#ctx0" brushRef="#br0">1 35 19875,'0'-9'-165,"0"3"-12,0 0 45,0 6 289,0-6-219,0 5 247,0-1-19,0-1 777,0 2-907,0 6 49,0-3-26,0 10 0,0-8-17,0 3 1,0 1 23,0 3 0,0-2-143,0 1 121,0 1 14,0 1-63,0 0 0,0 4 0,0-2 86,0 0-10,0 1 0,0-1 0,0 2 20,0-1-95,0-3 38,0 5 1,0-3 17,0 1 1,0-1-2,0 1 1,0 0-20,0 2 1,0-2 41,0 2-116,0 2 1,0-2-1,0 2 110,0 0-228,0-5 81,0 4 0,0-4-109,0 3 182,0 0 0,0-2 1,0 0-38,0 2 1,0-2 16,0 3 0,0-3 0,0 2 0,0-2-15,0 0 117,0 2-90,0-4 1,0 2 120,0-2-111,0-1-2,0-1 0,0 1 11,0-2-9,0-2 8,0 2-194,0-3-2,0 1 172,0 0-282,0 1 138,0 0-618,0-3 356,0 6 426,0-7 0,0 3 0,0-5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24"/>
    </inkml:context>
    <inkml:brush xml:id="br0">
      <inkml:brushProperty name="width" value="0.1" units="cm"/>
      <inkml:brushProperty name="height" value="0.1" units="cm"/>
    </inkml:brush>
  </inkml:definitions>
  <inkml:trace contextRef="#ctx0" brushRef="#br0">1 35 20283,'0'-6'55,"0"-3"285,0 5-1180,0-2 589,0 2 135,0 2 80,0-1 295,0 2 29,0 7-243,0-1 3,0 7 169,0-6 60,0 0-166,0 3-25,0 3 0,0 2 0,0 1 43,0-3 0,0 3-25,0 0 0,0 1-27,0-2 20,0-1-16,0 5 0,0-2-226,0 0 212,0 0 13,0 0-124,0-3 0,0 4 1,0 0 102,0 2-113,0-2 1,0 4 0,0 0 42,0-2 0,0 5 19,0-3 1,0 0 26,0 1-28,0-3 0,0 3 1,0-5-62,0 0 60,0-4 5,0 2-92,0 0 1,0-1-1,0 1-292,0-3 193,0-2 75,0 3 1,0-6-324,0 3 151,0-2 277,0 4 0,0-2 0,0 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25"/>
    </inkml:context>
    <inkml:brush xml:id="br0">
      <inkml:brushProperty name="width" value="0.1" units="cm"/>
      <inkml:brushProperty name="height" value="0.1" units="cm"/>
    </inkml:brush>
  </inkml:definitions>
  <inkml:trace contextRef="#ctx0" brushRef="#br0">1 35 20283,'0'-6'55,"0"-3"285,0 5-1180,0-2 589,0 2 135,0 2 80,0-1 295,0 2 29,0 7-243,0-1 3,0 7 169,0-6 60,0 0-166,0 3-25,0 3 0,0 2 0,0 1 43,0-3 0,0 3-25,0 0 0,0 1-27,0-2 20,0-1-16,0 5 0,0-2-226,0 0 212,0 0 13,0 0-124,0-3 0,0 4 1,0 0 102,0 2-113,0-2 1,0 4 0,0 0 42,0-2 0,0 5 19,0-3 1,0 0 26,0 1-28,0-3 0,0 3 1,0-5-62,0 0 60,0-4 5,0 2-92,0 0 1,0-1-1,0 1-292,0-3 193,0-2 75,0 3 1,0-6-324,0 3 151,0-2 277,0 4 0,0-2 0,0 2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26"/>
    </inkml:context>
    <inkml:brush xml:id="br0">
      <inkml:brushProperty name="width" value="0.1" units="cm"/>
      <inkml:brushProperty name="height" value="0.1" units="cm"/>
    </inkml:brush>
  </inkml:definitions>
  <inkml:trace contextRef="#ctx0" brushRef="#br0">1 35 20283,'0'-6'55,"0"-3"285,0 5-1180,0-2 589,0 2 135,0 2 80,0-1 295,0 2 29,0 7-243,0-1 3,0 7 169,0-6 60,0 0-166,0 3-25,0 3 0,0 2 0,0 1 43,0-3 0,0 3-25,0 0 0,0 1-27,0-2 20,0-1-16,0 5 0,0-2-226,0 0 212,0 0 13,0 0-124,0-3 0,0 4 1,0 0 102,0 2-113,0-2 1,0 4 0,0 0 42,0-2 0,0 5 19,0-3 1,0 0 26,0 1-28,0-3 0,0 3 1,0-5-62,0 0 60,0-4 5,0 2-92,0 0 1,0-1-1,0 1-292,0-3 193,0-2 75,0 3 1,0-6-324,0 3 151,0-2 277,0 4 0,0-2 0,0 2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797"/>
    </inkml:context>
    <inkml:brush xml:id="br0">
      <inkml:brushProperty name="width" value="0.2" units="cm"/>
      <inkml:brushProperty name="height" value="0.2" units="cm"/>
    </inkml:brush>
  </inkml:definitions>
  <inkml:trace contextRef="#ctx0" brushRef="#br0">27 1 20536,'9'0'-82,"-2"0"1159,-7 0-954,-11 0-89,8 0 56,-8 0 0,10 0-25,-1 0-41,9 0 40,-2 0-35,5 0 148,-3 0-155,1 0 15,-2 0 141,3 0-96,-2 0-5,3 0-2,4 0-71,-5 0 66,5 0-3,-10 0-210,8 0 192,-6 0-160,1 0 134,0 0-9,-2 0-83,2 0 79,-3 0 370,-1 0-331,-12 0-11,4 0 114,-8 0-121,5 0-40,4 0 45,-2 0 15,2 0-179,-2 0 170,4 0-246,-4 0 216,3 0-7,-2 0-129,0 0 122,0 0-29,2 0 34,-3 0-16,3 0-17,-2 0 60,0 0-54,2 0 203,0 0-184,-2 0 87,2 0-78,-2 0 23,1 0 36,2 0-52,-3 0-19,2 0 145,-1 0-63,0 0 13,3 0 54,-5 0-148,2 0 11,2 0 67,-3 0-63,2 0-15,-1 0-101,1 0-103,-1 0 222,14 0 34,-5 0-63,16 0 3,-11 0 172,3 0-157,-4 0 88,0 0-65,4 0 11,-4 0-1,5 0 1,-3 0 18,2 0-73,-1 0 1,3 0-24,-1 0 58,-2 0 0,8 0-57,-3 0 47,-3 0 1,3 0-28,-1 0 24,-5 0 0,6 0 23,-6 0-26,0 0 0,5 0 4,-2 0 28,1 0-27,0 0 0,-1 0-2,0 0 1,-2 0 8,2 0-21,-1 0 15,7 0-1,-4 0 1,4 0-17,-3 0 16,-1 0-2,2 0 13,-2 0 0,0 0 1,-2 0-14,1 0 26,-1 0-23,1 0 0,2 0 4,0 0 1,1 0-3,0 0 1,-1 0-12,-1 0 1,-1 0 11,-1 0 0,0 0-26,1 0 22,-1 0 0,4 0-9,-1 0 4,2 0-5,-2 0 1,6 0 1,-6 0 0,1 0 38,-3 0-35,2 0 1,1 0 0,1 0 14,0 0 1,-2 0-11,1 0 9,-2 0 0,0 0 0,1 0 1,0 0 15,2 0-23,1 0 1,3 0 3,-3 0 6,-1 0 1,-2 0 0,-1 0 74,1 0 0,3 0-72,1 0 1,-1 0 67,1 0-66,-2 0 0,0 0 0,0 0-60,-1 0 62,0 0 0,2 0-44,1 0 1,1 0-1,-1 0-18,-1 0 1,0 0 42,-1 0 0,-2 0-88,4 0 76,2 0 1,0 0 0,0 0-57,-2 0 49,-2 0 6,0 0 0,2 0 30,1 0-34,1 0 2,0 0 42,0 0-37,-3 0 0,1 0-4,0 0 18,1 0 0,2 0 1,-1 0-10,2 0 1,-1 0 0,0 0 1,-1 0-17,1 0 16,1 0-2,2 0 0,0 0-1,-2 0 0,0 0 0,-1 0 2,1 0 0,4 0 0,-1 0 43,-1 0-44,-3 0-1,0 0 1,4 0 4,3 0 1,-3 0-3,0 0 0,-2 0 54,0 0-47,1 0-5,6 0 1,-4 0-9,-1 0 12,1 0-629,-2 0 622,4 0 1,1 0 0,-1 0 5,-3 0-43,1 0 36,2 0 1,1 0-29,1 0 27,-3 0 0,2 0 0,-1 0-8,1 0 1,-1 0 3,2 0 12,-4 0 0,4 0 0,-2 0-17,0 0 293,1 0-276,-2 0 1,1 0 6,1 0 275,1 0-264,-2 0 0,2 0-3,-1 0 1,0 0 21,3 0 1,-3 0-42,-1 0 0,2 0 71,3 0-119,-2 0 0,0 0 0,-4 0 102,1 0-105,3 0 0,0 0 1,0 0 28,-5 0 123,1 0 211,1 0 0,0 0-116,1 0-185,-3 0 3,-1 0 0,2 0 59,1 0 0,1 0-14,-3 0-24,1 0 1,-3 0-1,3 0 76,1 0-160,0 0 81,-2 0 0,1 0 26,-2 0-103,2 0 1,1 0-1,-2 0-54,-1 0 115,1 0-16,-2 0 0,1 0-66,2 0 69,-2 0-14,-3 0 44,1 0 0,0 0 0,2 0-43,0 0 64,-2 0 0,-1 0 0,-1 0 1,2 0-43,-1 0 5,4 0 1,-3 0-45,-2 0 1,0 0 44,0 0 0,2 0-108,2 0 96,0 0 1,-4 0-25,0 0 0,1 0 1,-1 0-7,2 0-5,3 0 22,-6 0 1,2 0-13,-5 0 69,4 0 1,1 0 0,1 0 148,0 0-191,-3 0 5,-3 0 0,2 0 16,-1 0-12,5 0 5,-2 0 0,1 0-93,-3 0 92,-3 0 12,1 0-72,0 0 52,3 0 0,1 0-73,-1 0 8,-1 0 50,-2 0 0,1 0-62,-3 0 60,4 0 0,-2 0-7,3 0-22,0 0 28,-1 0-2,-3 0 21,-3 0-19,0 0 1,2 0-5,0 0 16,2 0-11,1 0 0,-3 0-2,0 0 19,-3 0 1,1 0-86,-2 0 68,5 0 2,0 0 0,2 0-136,-3 0 126,1 0 1,-2 0-69,3 0 44,-5 0-12,3 0 31,1 0 0,-3 0-13,3 0 1,-1 0 2,-2 0 0,-1 0-28,0 0 33,-2 0-14,-2 0 101,0 0-82,4 0-12,-2 0 94,6 0-77,-1 0 1,-1 0 37,2 0 1,-2 0-23,-1 0 0,-4 0-1,3 0-48,-5 0 48,9 0-4,-8 0 0,8 0-44,-4 0 38,-2 0-5,4 0 20,-3 0-23,6 0-81,-5 0 78,9 0 27,-10 0 0,10 0-21,-4 0 0,1 0 14,-6 0 0,1 0-22,-1 0 48,0 0-33,4 0 1,-4 0 0,2 0 51,-2 0-44,2 0-6,-2 0 57,2 0-53,0 0 2,-2 0-12,1 0 11,-1 0 0,0 0 1,1 0-3,0 0 0,1 0 4,2 0 1,1 0 73,1 0-75,-2 0 1,-4 0 0,0 0 202,1 0-194,1 0 1,2 0 80,0 0 1,1 0-47,-1 0-97,-2 0 84,0 0 0,0 0-28,2 0 0,-1 0 30,2 0 1,0 0-153,-4 0 124,1 0 1,-1 0-103,2 0 97,-4 0-26,8 0 1,-8 0 15,5 0 5,-3 0-2,0 0 113,-4 0-105,0 0 114,1 0-105,-2 0-14,3 0 30,-9 0 4,4 0-133,-2 0 128,-3 0-3,5 0-155,-1 0 0,1 0-27,3 0 143,-3 0-32,2 0 18,-4 0-26,4 0 127,1 0 40,0 0-128,4 0 3,-8 0 63,4 0-37,-6 0-58,3 0 47,0 0 6,0 0-136,-3 0 124,5 0-5,-6 0-15,6 0 5,-5 0-10,2 0 39,2 0 15,-2 0-36,9 0-6,-10 0 68,4 0-60,-4 0 13,-2 0 11,2 0-13,-3 0 1,-1 0-4,3 0 4,-2 0-7,0 0 5,1 0-5,-2 0 4,2 0-38,-1 0 35,2 0-52,-2 0 48,2 0-2,-2 0 13,-1 0-20,1 0 23,2 0-21,-2 0 33,1 0-25,-1 0-2,0 0 18,0 0-9,0 0-54,-1 0 48,1 0-113,2 0 108,-2 0-23,2 0 60,-1 0-63,-2 0 56,2 0-184,-2 0 174,0 0-19,1 0 18,0 0-10,0 0-1,0 0-3,0 0 10,0 0-1,-1 0-4,1 0-1,0 0 0,-1 0 0,1 0-97,0 0 57,0 0 36,0 0-949,0 0 1,0 0-1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798"/>
    </inkml:context>
    <inkml:brush xml:id="br0">
      <inkml:brushProperty name="width" value="0.1" units="cm"/>
      <inkml:brushProperty name="height" value="0.1" units="cm"/>
    </inkml:brush>
  </inkml:definitions>
  <inkml:trace contextRef="#ctx0" brushRef="#br0">1 74 20425,'0'11'728,"0"-2"-670,0-2 182,0 3 1,0-3-195,0 3 1,0-3-146,0 2 1,0 3 30,0 4-88,0 0 93,0 0 71,0-3 0,0 4-127,0-3-53,0-2 176,0 2 5,0 0 0,0 0 0,0 0 8,0 1 43,0 4 0,0-4 0,0 1 159,0 0-138,0-2 1,0 3-1,0-4 100,0 0-129,0 0 7,0-2 0,0 1-175,0 0 167,0-3 36,0 5-250,0-8 206,0 7-14,0-6-117,0 2 107,0-1-20,0-2-182,0 4 164,0-2-30,0-2 47,0 2-19,0-5 95,0 5-85,0-1 209,0 1-182,0 4 28,0-1 0,0-2 7,0-1-14,0-2 1,0 5-16,0-3 34,0 0-115,0 1 88,0-3-42,0 2 26,0-1-8,0-4-1197,0 0 1,0-3-1</inkml:trace>
  <inkml:trace contextRef="#ctx0" brushRef="#br0" timeOffset="1">1 33 20340,'0'-12'179,"0"5"-106,0-2-405,0 8 56,0-2 275,0 8 203,0 0 21,0 5-164,0-4 77,0 5 1,0-3-120,0 5 49,0-1 50,0 2-189,0-2 0,0 1 132,0 2 0,0 3-239,0-2-29,0-1 202,0-1-101,0-1 0,0 0 0,0 0-34,0 2-527,0-3 669,0 2 0,0-2 0,0 3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00"/>
    </inkml:context>
    <inkml:brush xml:id="br0">
      <inkml:brushProperty name="width" value="0.1" units="cm"/>
      <inkml:brushProperty name="height" value="0.1" units="cm"/>
    </inkml:brush>
  </inkml:definitions>
  <inkml:trace contextRef="#ctx0" brushRef="#br0">0 33 20106,'0'8'299,"0"1"-143,0-2 0,0-1 46,0 3-154,0-4 0,0 6 50,0-2-70,0-1 26,0 1 0,0 0-13,0 3 26,0-2 1,0 2 39,0-1-112,0 2 1,0 0 0,0 1-113,0-1 164,0 0-1,0 1-113,0-2 107,0 6-8,0-4 127,0 1-130,0 1-6,0 0 3,0-4 1,0 1 0,0-2 25,0 2-50,0 0 26,0-3 0,0 3 39,0-2-128,0 1 88,0 2 0,0-3-128,0 0 119,0-3 0,0 6-38,0-1 29,0-3-25,0 6 1,0-6 22,0 4-17,0-5 12,0 2-19,0-4 20,0 1 0,0 1 58,0-3-57,0 3 1,0-4 93,0 4-91,0-3 4,0 2-15,0-2 10,0 0 26,0 5-70,0-1 47,0 0 2,0 0-54,0-4 41,0 1-6,0 0 2,0 2 1,0-4 1,0 4 2,0-3 3,0 4-3,0 2-36,0-3 36,0-2-2,0-1-27,0 0 25,0 5-2,0-7-10,0 5 6,0-2-30,0 0 26,0 5-154,0-1-16,0-1-192,0-3 181,0-1-837,0-3 1034,0 1 0,0-1 0,0-3 0</inkml:trace>
  <inkml:trace contextRef="#ctx0" brushRef="#br0" timeOffset="1">750 33 20420,'0'-10'-823,"0"2"918,0 3-221,0 0 221,0 4 252,0-2-79,0 8-223,0 0 0,0 4 291,0-3-234,0-1 49,0 2 0,0 2 108,0-1-55,0 2-99,0 1-10,0 0 1,0 1-96,0 1 1,0-3 0,0 5-45,0 0 90,0-3-9,0 2 0,0-2-24,0 0 16,0-3 0,0 4 14,0-3 13,0 4-24,0-2 0,0 5 11,0-2 1,0 0-29,0-1 30,0-5-15,0 5 1,0-4-45,0 3 44,0 2-6,0-3 0,0 4-21,0 0 19,0-1 16,0-2-57,0 4 1,0-3 0,0 1 59,0-1-76,0 0 1,0-2 31,0 1 0,0 2 10,0 3 1,0-5-50,0-1 39,0-2 8,0 1 25,0-2 1,0 0-23,0 3 32,0 0 0,0-1-43,0 0 16,0-2 1,0 4-8,0-3 22,0 0-67,0 0 45,0-4 3,0 1-47,0-4 41,0 0-17,0 1 12,0-4-1,0 7 3,0-6 0,0 4 0,0-4 0,0 4-38,0-3 37,0 3-182,0-1 170,0 2-13,0-2-323,0 3 87,0-7-50,0 6 33,0-2 4,0 2-16,0-1 125,0 0-20,0-1-354,0 2 540,0 1 0,0 0 0,0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02"/>
    </inkml:context>
    <inkml:brush xml:id="br0">
      <inkml:brushProperty name="width" value="0.1" units="cm"/>
      <inkml:brushProperty name="height" value="0.1" units="cm"/>
    </inkml:brush>
  </inkml:definitions>
  <inkml:trace contextRef="#ctx0" brushRef="#br0">1 21 19121,'0'-7'6,"0"-3"-245,0 9 419,0-2-135,0 9 40,0-5 291,0 9-203,0-9-23,0 4-38,0-4 84,0 5-41,0-3 92,0 2-117,0 0 5,0-1-11,0 2 4,0 2-93,0-2 0,0 2 144,0 1-187,0 3 1,0 1 0,0-1 55,0 2 18,0-3-25,0 4 0,0-2-15,0 0 30,0 0-2,0 1 7,0-1 1,0 1 0,0-1 47,0 1-61,0-5 1,0 4 0,0-2 159,0 2-147,0-3 37,0 3-65,0-3 10,0 7 1,0-4 0,0 3-82,0-1 111,0-3-22,0 2-127,0-1 108,0 1 1,0-1 26,0 0-132,0 1 101,0 2 1,0-4-7,0 1-80,0-4 1,0 5 45,0-2 20,0-1 14,0 2 38,0-6-51,0 2 3,0-2-46,0 3 53,0-4-8,0 4-198,0-4 193,0 4-2,0-5 2,0 5-104,0-4 87,0 1-131,0 0 115,0 2 0,0-1-155,0 4 132,0-1-4,0 0-178,0 0 8,0 0 179,0-1-218,0 1 0,0-4 36,0 1 26,0 0 0,0 2-277,0 0 185,0-3-109,0 2 402,0 1 0,0-3 0,0 2 0</inkml:trace>
  <inkml:trace contextRef="#ctx0" brushRef="#br0" timeOffset="1">806 87 20553,'0'-8'13,"0"3"-527,0 5 386,0 9 320,0-4-100,0 7-125,0-5 226,0 3-140,0-3 210,0 3-17,0-1-85,0-5 120,0 9-158,0-6 44,0 4-30,0-2 10,0 4-42,0-6-134,0 10 0,0-8 210,0 4-144,0-5 0,0 8-167,0-5 177,0 2-3,0-4 1,0 5-137,0-3 118,0-1-1,0 2 0,0-1-70,0 2 70,0 0 6,0 0 4,0 1 0,0 1 1,0 1 42,0 1 1,0 0-46,0 1 0,0-2 85,0 2-88,0-1 1,0-2 0,0 0-93,0 1 107,0-2-14,0-2 0,0 2-143,0-1 130,0 1 1,0-3-26,0 0 1,0-3 36,0 4-55,0 2 1,0-1 18,0 2 22,0-5-203,0 5 184,0-5 0,0 2-269,0-1-13,0-3 260,0 2-261,0-4-48,0-2 210,0 3-411,0-1-112,0 1 330,0 6-139,0-3 57,0 4 150,0-8 249,0 3 0,0-1 0,0-1 0,0 3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04"/>
    </inkml:context>
    <inkml:brush xml:id="br0">
      <inkml:brushProperty name="width" value="0.1" units="cm"/>
      <inkml:brushProperty name="height" value="0.1" units="cm"/>
    </inkml:brush>
  </inkml:definitions>
  <inkml:trace contextRef="#ctx0" brushRef="#br0">0 18 19556,'0'-8'-823,"0"2"854,0 3 1037,0 2-858,0 7-101,0-4 52,0 11-58,0-10 2,0 3 17,0 7 1,0-3 22,0 5-44,0-1 1,0 1 0,0-2 137,0 1-178,0-1 1,0 2 0,0-1 82,0 2 1,0 0-44,0 0 1,0-2 56,0 1-82,0-1 1,0 0-83,0-1 0,0 3 0,0-1-23,0-1 1,0 1 55,0-1 1,0 0-154,0 1 177,0-2-23,0 5 1,0-5-36,0 0 34,0-3-6,0 3-14,0-2 1,0 1 19,0 3-51,0-6 1,0 4 53,0-1-78,0-3 1,0 5-223,0-1 269,0-3-9,0 6 1,0-8-191,0 3 180,0 0-4,0 2 1,0 1-9,0 1 0,0 0-34,0 1 61,0-3 0,0 1 0,0-2-82,0 3 59,0-2 0,0 1-134,0 2 109,0-2-354,0 2 223,0-2-226,0-4 29,0 0 112,0-7 154,0 0 1,0-3 0</inkml:trace>
  <inkml:trace contextRef="#ctx0" brushRef="#br0" timeOffset="1">709 18 20230,'0'-8'-645,"0"2"496,0 6 204,0 10 120,0-2 0,0 6 112,0-4-86,0-2-80,0 2 96,0-3-160,0 6 0,0-5 0,0 6 124,0-2-113,0 1 0,0-2-9,0 1 2,0-2 0,0 4 73,0-2-121,0 2 39,0-1 1,0 1-93,0-1 109,0 0 38,0-1-162,0 2 0,0 0 62,0 4 1,0-3-178,0-1 206,0 0-28,0-1-20,0 0 0,0 1 0,0 1 27,0 1-20,0-1 4,0-1 0,0-1-10,0 0 36,0 0 0,0 1 0,0-1 281,0 0-289,0 1 10,0 0 1,0-1 240,0 3-215,0-1-14,0 0-38,0 1 1,0 2-1,0 2 111,0 1-313,0-3 232,0 2 0,0 0-80,0-2 0,0 2 67,0-3 0,0-1-399,0 0 166,0-3-46,0-2-601,0-2 434,0 2 428,0-5 0,0 1 0,0-3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06"/>
    </inkml:context>
    <inkml:brush xml:id="br0">
      <inkml:brushProperty name="width" value="0.1" units="cm"/>
      <inkml:brushProperty name="height" value="0.1" units="cm"/>
    </inkml:brush>
  </inkml:definitions>
  <inkml:trace contextRef="#ctx0" brushRef="#br0">0 1 19365,'0'7'526,"0"2"-229,0-2-183,0 0 27,0 3-5,0-1 3,0 2-80,0 5 1,0-4 84,0 1-297,0-1 245,0-2-39,0 3 1,0-3-164,0 4 142,0-4 0,0 3 0,0-2 78,0 2-79,0 0 0,0 2-15,0 1 1,0 0-13,0-3 0,0 1 20,0-2 0,0 3-4,0-2 1,0 0 4,0 4 1,0-4-82,0 2 0,0 0-134,0-2 1,0 2 189,0 0 0,0-2 0,0 6 0,0-3 0,0 0 0,0 0 266,0-2-199,0 1 1,0 0-1,0-1 1,0 0-51,0 2-10,0 3 1,0-5-63,0 4 1,0-1-83,0 1-146,0 2 260,0-7 1,0 2-261,0-5-34,0-1 240,0 3-531,0-4 261,0 1 347,0-5 0,0-1 0,0-3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25.241"/>
    </inkml:context>
    <inkml:brush xml:id="br0">
      <inkml:brushProperty name="width" value="0.2" units="cm"/>
      <inkml:brushProperty name="height" value="0.2" units="cm"/>
    </inkml:brush>
  </inkml:definitions>
  <inkml:trace contextRef="#ctx0" brushRef="#br0">48 0 20025,'-10'0'266,"-1"0"-156,10 0 117,-2 0-163,-2 0 34,1 0 49,-1 0-105,2 0 168,-2 0-146,14 0-14,-5 0-25,13 0 36,-11 0-124,0 0 89,1 0-81,-2 0 76,5 0-5,-7 0 4,4 0 12,-6 0-19,8 0 6,-5 0 5,2 0 3,-1 0 190,-2 0-120,3 0-70,-3 0 13,2 0-16,1 0-2,-5 0 108,6 0-147,-2 0 16,-2 0 2,3 0 45,-4 0 43,3 0-108,-1 0-291,2 0-1675,-1 0 493,0 0 1492,-2 0 0,4 0 0,0 0 0</inkml:trace>
  <inkml:trace contextRef="#ctx0" brushRef="#br0" timeOffset="1191">534 0 20798,'-10'0'403,"1"0"-419,7 0 70,0 0-55,-5 0 1,4 0-433,-3 0 0,3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07"/>
    </inkml:context>
    <inkml:brush xml:id="br0">
      <inkml:brushProperty name="width" value="0.1" units="cm"/>
      <inkml:brushProperty name="height" value="0.1" units="cm"/>
    </inkml:brush>
  </inkml:definitions>
  <inkml:trace contextRef="#ctx0" brushRef="#br0">1 27 18485,'0'-7'168,"0"1"-137,0 2 174,0 4 81,0-6-232,0 5 1139,0-2-1006,0 9 10,0-5 19,0 9-139,0-4 1,0 2 222,0 4-166,0-5-23,0 4 0,0 1 106,0 4-216,0-1 0,0 1 0,0-2-47,0-2 101,0 5 0,0-1 0,0 2-49,0-1 1,0 1 41,0 0 0,0-3-132,0 2 102,0 1 0,0 1 0,0-2-64,0-2 63,0 4 1,0-2-21,0 4 1,0-2 0,0 0 159,0-1-137,0 1 0,0-1 0,0 2 27,0 0 0,0-3-19,0-2 0,0-1-43,0 0 47,0 2 0,0-4-110,0 1 101,0 2 0,0-3-132,0 1 0,0-3 126,0 4-262,0-5 0,0 4-244,0-4 287,0 2 1,0 0-266,0 0 71,0-3 23,0 5 1,0-3-354,0 3 337,0-3 389,0-1 0,0 2 0,0-1 0</inkml:trace>
  <inkml:trace contextRef="#ctx0" brushRef="#br0" timeOffset="1">654 67 19484,'0'10'277,"0"0"25,0-4-239,0 5 0,0-4 261,0 4-197,0 1-55,0 4 1,0-2-1,0 2 49,0-3-16,0 1-44,0 3 0,0-4 2,0 3 0,0-1 18,0-3 1,0 3 11,0 1 1,0-3 18,0 3-122,0-2 1,0-1 0,0 1-102,0-2 149,0 3 0,0-3 1,0 2-121,0-2 25,0 3 1,0 0-141,0 0 198,0 4 15,0-5-46,0 3 1,0-4 0,0 1 2,0-2 0,0 0 4,0-2 1,0 3 100,0 1-85,0-2 0,0 4 1,0-5 21,0 2 0,0 0-17,0 1 0,0-4-186,0 2 182,0-5 0,0 7-153,0-7 1,0 4 99,0-3-205,0-1 0,0 4-334,0-2 359,0-5-106,0 5-223,0-5 568,0 5 0,0-5 0,0 9 0,0-6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39:52.809"/>
    </inkml:context>
    <inkml:brush xml:id="br0">
      <inkml:brushProperty name="width" value="0.2" units="cm"/>
      <inkml:brushProperty name="height" value="0.2" units="cm"/>
    </inkml:brush>
  </inkml:definitions>
  <inkml:trace contextRef="#ctx0" brushRef="#br0">27 1 20536,'9'0'-82,"-2"0"1159,-7 0-954,-10 0-89,7 0 56,-9 0 0,12 0-25,-2 0-41,8 0 40,0 0-35,3 0 148,-1 0-155,-1 0 15,0 0 141,2 0-96,-2 0-5,3 0-2,4 0-71,-5 0 66,5 0-3,-9 0-210,7 0 192,-7 0-160,3 0 134,-2 0-9,0 0-83,1 0 79,-3 0 370,-1 0-331,-12 0-11,4 0 114,-8 0-121,4 0-40,6 0 45,-4 0 15,3 0-179,-1 0 170,2 0-246,-3 0 216,3 0-7,-2 0-129,0 0 122,0 0-29,2 0 34,-3 0-16,3 0-17,-2 0 60,0 0-54,1 0 203,2 0-184,-4 0 87,4 0-78,-3 0 23,1 0 36,1 0-52,-2 0-19,3 0 145,-2 0-63,-1 0 13,4 0 54,-4 0-148,1 0 11,2 0 67,-4 0-63,4 0-15,-3 0-101,2 0-103,-1 0 222,14 0 34,-5 0-63,16 0 3,-11 0 172,4 0-157,-6 0 88,2 0-65,3 0 11,-4 0-1,5 0 1,-3 0 18,3 0-73,-3 0 1,5 0-24,-2 0 58,-2 0 0,8 0-57,-3 0 47,-3 0 1,4 0-28,-2 0 24,-5 0 0,6 0 23,-6 0-26,1 0 0,3 0 4,0 0 28,0 0-27,0 0 0,-1 0-2,0 0 1,-1 0 8,1 0-21,-1 0 15,7 0-1,-4 0 1,4 0-17,-3 0 16,-1 0-2,3 0 13,-3 0 0,0 0 1,-2 0-14,1 0 26,-1 0-23,2 0 0,1 0 4,0 0 1,1 0-3,0 0 1,0 0-12,-2 0 1,-1 0 11,-1 0 0,0 0-26,2 0 22,-2 0 0,4 0-9,-1 0 4,2 0-5,-2 0 1,7 0 1,-7 0 0,1 0 38,-3 0-35,2 0 1,1 0 0,2 0 14,-1 0 1,-2 0-11,1 0 9,-1 0 0,-1 0 0,1 0 1,0 0 15,2 0-23,1 0 1,3 0 3,-3 0 6,-1 0 1,-1 0 0,-2 0 74,1 0 0,4 0-72,0 0 1,-1 0 67,1 0-66,-2 0 0,1 0 0,-2 0-60,1 0 62,0 0 0,0 0-44,3 0 1,0 0-1,-1 0-18,0 0 1,-1 0 42,-2 0 0,0 0-88,3 0 76,3 0 1,-1 0 0,0 0-57,-2 0 49,-2 0 6,1 0 0,1 0 30,1 0-34,1 0 2,0 0 42,0 0-37,-2 0 0,0 0-4,0 0 18,2 0 0,0 0 1,1 0-10,1 0 1,0 0 0,-2 0 1,1 0-17,0 0 16,1 0-2,3 0 0,-1 0-1,-2 0 0,0 0 0,0 0 2,1 0 0,3 0 0,-1 0 43,-1 0-44,-3 0-1,1 0 1,3 0 4,3 0 1,-3 0-3,1 0 0,-3 0 54,1 0-47,0 0-5,6 0 1,-4 0-9,-1 0 12,2 0-629,-3 0 622,5 0 1,-1 0 0,1 0 5,-3 0-43,0 0 36,2 0 1,1 0-29,2 0 27,-4 0 0,3 0 0,-3 0-8,3 0 1,-2 0 3,3 0 12,-5 0 0,5 0 0,-4 0-17,2 0 293,0 0-276,-2 0 1,2 0 6,1 0 275,-1 0-264,0 0 0,1 0-3,0 0 1,-1 0 21,3 0 1,-2 0-42,-2 0 0,2 0 71,4 0-119,-3 0 0,0 0 0,-3 0 102,0 0-105,3 0 0,0 0 1,1 0 28,-6 0 123,1 0 211,2 0 0,-1 0-116,1 0-185,-2 0 3,-2 0 0,2 0 59,2 0 0,0 0-14,-2 0-24,0 0 1,-3 0-1,3 0 76,1 0-160,1 0 81,-3 0 0,1 0 26,-1 0-103,1 0 1,1 0-1,-1 0-54,-2 0 115,2 0-16,-3 0 0,1 0-66,2 0 69,-2 0-14,-2 0 44,0 0 0,0 0 0,3 0-43,-1 0 64,-1 0 0,-2 0 0,-1 0 1,2 0-43,-1 0 5,5 0 1,-4 0-45,-2 0 1,1 0 44,-2 0 0,4 0-108,1 0 96,1 0 1,-5 0-25,0 0 0,1 0 1,-1 0-7,3 0-5,2 0 22,-5 0 1,1 0-13,-5 0 69,4 0 1,1 0 0,2 0 148,-1 0-191,-3 0 5,-2 0 0,0 0 16,1 0-12,4 0 5,-2 0 0,2 0-93,-4 0 92,-4 0 12,3 0-72,0 0 52,1 0 0,2 0-73,0 0 8,-2 0 50,-1 0 0,-1 0-62,-1 0 60,3 0 0,-2 0-7,3 0-22,1 0 28,-2 0-2,-3 0 21,-3 0-19,1 0 1,0 0-5,2 0 16,1 0-11,1 0 0,-2 0-2,-2 0 19,-1 0 1,0 0-86,-2 0 68,5 0 2,0 0 0,3 0-136,-4 0 126,1 0 1,-2 0-69,4 0 44,-6 0-12,3 0 31,1 0 0,-2 0-13,2 0 1,-2 0 2,0 0 0,-3 0-28,2 0 33,-3 0-14,-2 0 101,1 0-82,3 0-12,-2 0 94,6 0-77,0 0 1,-3 0 37,4 0 1,-4 0-23,1 0 0,-5 0-1,3 0-48,-4 0 48,7 0-4,-7 0 0,8 0-44,-3 0 38,-3 0-5,4 0 20,-3 0-23,7 0-81,-7 0 78,11 0 27,-10 0 0,8 0-21,-2 0 0,0 0 14,-6 0 0,1 0-22,-1 0 48,1 0-33,2 0 1,-2 0 0,1 0 51,-2 0-44,2 0-6,-1 0 57,1 0-53,0 0 2,-2 0-12,1 0 11,-1 0 0,0 0 1,2 0-3,-1 0 0,1 0 4,2 0 1,2 0 73,0 0-75,-2 0 1,-4 0 0,0 0 202,1 0-194,1 0 1,3 0 80,-1 0 1,1 0-47,-1 0-97,-2 0 84,1 0 0,-1 0-28,2 0 0,-1 0 30,2 0 1,1 0-153,-5 0 124,1 0 1,-1 0-103,2 0 97,-3 0-26,7 0 1,-8 0 15,5 0 5,-3 0-2,0 0 113,-3 0-105,-2 0 114,3 0-105,-3 0-14,3 0 30,-9 0 4,4 0-133,-2 0 128,-2 0-3,3 0-155,1 0 0,-1 0-27,5 0 143,-5 0-32,4 0 18,-5 0-26,4 0 127,1 0 40,1 0-128,3 0 3,-8 0 63,4 0-37,-6 0-58,3 0 47,0 0 6,0 0-136,-3 0 124,5 0-5,-6 0-15,6 0 5,-5 0-10,2 0 39,3 0 15,-3 0-36,9 0-6,-10 0 68,4 0-60,-4 0 13,-2 0 11,2 0-13,-3 0 1,0 0-4,2 0 4,-2 0-7,-1 0 5,3 0-5,-4 0 4,4 0-38,-2 0 35,2 0-52,-2 0 48,1 0-2,-1 0 13,0 0-20,0 0 23,2 0-21,-2 0 33,1 0-25,0 0-2,-2 0 18,1 0-9,0 0-54,-1 0 48,2 0-113,1 0 108,-2 0-23,2 0 60,-1 0-63,-3 0 56,4 0-184,-4 0 174,2 0-19,0 0 18,0 0-10,0 0-1,-1 0-3,1 0 10,0 0-1,0 0-4,0 0-1,0 0 0,-1 0 0,1 0-97,0 0 57,1 0 36,-2 0-949,1 0 1,0 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3:49.673"/>
    </inkml:context>
    <inkml:brush xml:id="br0">
      <inkml:brushProperty name="width" value="0.2" units="cm"/>
      <inkml:brushProperty name="height" value="0.2" units="cm"/>
    </inkml:brush>
  </inkml:definitions>
  <inkml:trace contextRef="#ctx0" brushRef="#br0">27 1 19267,'-4'0'-703,"1"0"692,1 0 84,1 0-118,-1 0 160,0 0-58,1 0 3,0 0-12,-1 0 217,1 0-195,-1 0 250,0 0-186,1 0 178,0 0 702,-1 0-919,6 0-18,-1 0 39,2 0-102,1 0 72,-4 0-6,3 0-169,-1 0 148,-1 0-54,2 0 44,-1 0-2,0 0-17,1 0 5,-1 0 15,0 0 8,1 0-25,0 0-4,-1 0-17,2 0 40,-3 0 5,2 0-56,1 0 0,0 0 102,1 0-65,-2 0 7,1 0-76,-2 0 59,1 0 11,-1 0-27,2 0 13,0 0-3,-1 0-14,1 0 20,0 0-9,-1 0-24,2 0 29,-3 0-4,0 0 12,1 0 21,1 0 0,1 0-33,1 0 0,-2 0 86,0 0-70,-1 0 48,0 0-38,3 0 5,-4 0-53,4 0 52,-4 0 2,2 0-77,0 0 1,0 0-19,1 0 59,1 0 1,-2 0-27,1 0 25,0 0-12,0 0 0,-1 0 11,0 0 15,1 0 0,-1 0-20,1 0 17,0 0-49,1 0 44,1 0-48,0 0 32,-2 0 2,-1 0-14,0 0 1,-1 0 10,1 0 60,-1 0-58,1 0 44,-1 0-32,1 0 117,-1 0-116,1 0 12,-1 0-51,-1 0 49,0 0-88,1 0 86,0 0-4,1 0-50,-1 0 0,0 0-6,2 0 33,-3 0-13,2 0 8,-1 0-2,1 0 5,0 0 0,0 0-13,-2 0 1,1 0 6,0 0-2,0 0 0,2 0-61,-1 0 61,-1 0-5,0 0 2,-2 0-8,2 0 36,1 0-28,1 0 28,0 0-27,2 0-1,-3 0 19,4 0 1,-5 0 101,4 0-106,-4 0 0,1 0 29,-1 0 0,0 0-15,2 0-35,-1 0 31,2 0-6,-1 0-22,0 0 1,-1 0 30,0 0-37,-1 0 25,1 0 0,-1 0 64,1 0-64,-2 0-3,3 0 0,-2 0 56,1 0-49,0 0 4,0 0 11,-2 0-3,1 0-5,-1 0 1,2 0-52,0 0 48,1 0 4,-2 0-75,1 0 65,-1 0 1,1 0-50,0 0 47,-2 0-7,1 0-5,-2 0 10,3 0-4,-3 0 36,3 0-30,-1 0 23,2 0 1,-1 0 37,2 0-55,-3 0 0,1 0 46,-1 0-28,-2 0-50,3 0 47,-2 0-64,2 0 50,1 0-2,-1 0-22,0 0 21,-1 0-7,-1 0 76,2 0-71,-1 0 166,1 0-160,-1 0 10,-1 0 22,0 0 4,1 0-99,1 0 71,1 0 12,1 0-63,-2 0 61,-1 0-10,0 0-91,1 0 74,-1 0-14,1 0 29,-1 0 1,0 0 10,1 0 1,-1 0-15,1 0-18,-1 0 0,2 0-35,0 0-11,-1 0 54,0 0 0,-1 0-66,0 0 58,0 0-12,-1 0 7,2 0 0,-1 0 13,2 0 1,0 0-26,1 0 99,-1 0-83,0 0 5,-3 0 36,3 0-35,-4 0 11,2 0-6,1 0 2,1 0-27,0 0 23,1 0 3,-3 0-109,3 0 99,-1 0-3,-2 0-45,2 0 1,0 0 35,0 0 10,0 0 4,-1 0 1,0 0-23,0 0 62,-1 0 0,2 0 71,-1 0-111,0 0 1,2 0 53,-1 0-34,1 0-10,-2 0 0,0 0-11,0 0 27,-1 0-14,1 0-30,-1 0 0,0 0 40,1 0-94,0 0 73,1 0 1,-1 0-11,0 0 0,0 0 3,0 0 1,0 0-1,-1 0 2,0 0 1,0 0 3,1 0 1,-1 0-4,1 0 5,0 0 0,1 0-6,0 0 8,-1 0-6,2 0 0,-3 0 2,1 0 1,0 0-1,2 0 0,-2 0 0,0 0 0,-1 0-1,1 0 0,-1 0 0,0 0 0,1 0 0,-2 0-1,2 0 59,-1 0-53,1 0-9,-2 0 9,3 0-1,-1 0 1,1 0-6,-1 0 9,-1 0-21,3 0 18,-2 0 14,3 0-15,-2 0-1,-1 0 25,2 0-23,-2 0 15,3 0-8,-2 0-10,1 0 8,1 0 1,1 0 1,-3 0-5,0 0 40,1 0-42,-1 0 1,1 0 3,-3 0-18,0 0 0,1 0-44,-1 0 58,0 0 1,2 0-142,-2 0 133,3 0-3,-2 0 0,2 0-49,-3 0 20,0 0 58,2 0-49,-2 0-5,0 0 79,1 0-57,-1 0 0,3 0 23,-3 0 1,-1 0-29,2 0 76,-1 0-65,2 0 5,-2 0 1,1 0 1,-1 0-7,1 0 0,2 0 8,-1 0-50,-2 0 45,3 0-47,-3 0 43,1 0 1,-1 0-9,1 0-3,-2 0 25,2 0-17,-1 0 10,1 0-5,1 0 0,-2 0-2,1 0 18,-2 0-14,1 0 3,-1 0-3,2 0 4,0 0-3,1 0 0,-1 0 66,-2 0-61,-1 0 2,1 0-3,3 0 5,-2 0 4,2 0 7,-1 0 1,-1 0-34,2 0 22,-2 0 5,1 0-34,-3 0 25,2 0 0,1 0-24,1 0 22,-1 0-5,-1 0 0,1 0 6,2 0-2,-1 0 55,0 0-51,0 0-3,-1 0 1,0 0 0,-1 0 1,0 0 3,0 0 0,1 0 1,0 0 0,-1 0 9,2 0-7,-2 0-2,2 0-10,-1 0 1,0 0-1,1 0 130,0 0-114,-1 0-5,0 0 0,0 0 216,0 0-197,-1 0 14,0 0 16,0 0-21,2 0-9,-1 0-28,1 0 1,0 0 0,-2 0 29,2 0 22,-1 0-302,1 0 260,1 0-6,-2 0 1,0 0-36,-1 0 1,0 0 22,0 0-4,1 0 0,-1 0-2,0 0 79,2 0-77,-2 0 48,1 0-35,-2 0 15,0 0 0,3 0-188,-1 0 158,0 0 15,0 0 0,0 0-22,-1 0 37,0 0-33,0 0 34,-2 0-28,2 0 22,-1 0 14,1 0 20,0 0-60,1 0 15,-1 0 17,-1 0 0,0 0-9,1 0-11,-1 0 1,1 0-12,0 0 17,-1 0 1,0 0-256,0 0 247,-1 0 1,1 0 47,-2 0-61,1 0-2,-1 0 22,3 0 0,-1 0-32,2 0 70,-1 0-61,1 0 50,-2 0-47,3 0-396,-1 0 261,2 0 284,-1 0-21,-2 0-173,0 0 142,0 0-115,0 0 51,1 0 4,0 0-49,-2 0-18,3 0 23,-1 0 45,0 0-29,1 0 30,-1 0-69,0 0 0,0 0 25,1 0 5,-1 0 1,0 0-19,-1 0 77,1 0-62,1 0-67,-1 0 42,1 0 91,-1 0 0,3 0-64,-1 0 42,-2 0-272,0 0 154,0 0 245,1 0 0,-1 0-57,1 0-93,-2 0 22,1 0-28,-2 0 16,2 0-20,-1 0 1,2 0-43,-2 0 60,0 0-17,3 0 1,-3 0 25,2 0-31,-2 0-22,1 0-109,-3 0 132,4 0-2,-3 0 1,3 0 53,-2 0-52,0 0-15,0 0-185,0 0 6,1 0 184,-2 0 138,1 0 0,-1 0-97,0 0 23,-1 0 0,3 0 45,-2 0-122,1 0 163,2 0-126,-1 0 22,0 0-13,-1 0 52,-1 0-133,1 0 81,0 0 2,-1 0-31,0 0 1,-1 0 23,0 0-13,1 0 1,1 0-21,0 0 26,-1 0 67,3 0-64,0 0 0,-2 0 24,0 0 0,-2 0-15,2 0 43,-3 0 0,3 0 79,-1 0-113,-1 0 1,3 0 7,-2 0 23,0 0-10,2 0-7,0 0-76,1 0 73,-2 0-1,0 0-37,-1 0 0,-1 0 189,2 0-149,-2 0 111,3 0-91,-1 0 134,2 0-142,0 0-11,-1 0-56,0 0 78,-3 0 3,0 0-120,2 0 118,-2 0-106,1 0 99,0 0-117,-1 0 88,2 0 5,-2 0-39,1 0 35,-1 0-36,1 0-19,0 0 28,0 0 53,-1 0-43,0 0 99,2 0-107,-2 0 27,3 0-22,-4 0 21,3 0-54,-2 0 50,-1 0-177,1 0 157,-1 0-199,0 0 170,0 0 23,1 0-14,0 0-11,0 0 74,0 0-76,-1 0 42,2 0-43,-1 0 112,2 0-81,-2 0 34,1 0-26,-1 0 6,0 0-9,1 0 1,0 0-1,-1 0 0,0 0 0,-1 0 0,-1 0 4,1 0 32,0 0-32,1 0-7,-1 0 5,1 0 3,0 0-35,-1 0 33,-1 0-6,2 0 2,-2 0-6,2 0 6,-1 0-1,1 0-1,-1 0-66,0 0 63,-1 0-8,1 0 5,-1 0 66,1 0-68,1 0 76,-2 0 10,1 0-59,-1 0 17,0 0-67,1 0-82,0 0 40,-1 0 50,0 0 28,1 0 14,0 0-5,-1 0-10,1 0 0,-1 0-4,1 0-43,-1 0-13,1 0 11,-1 0-1045,0 0 1,1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3:49.674"/>
    </inkml:context>
    <inkml:brush xml:id="br0">
      <inkml:brushProperty name="width" value="0.2" units="cm"/>
      <inkml:brushProperty name="height" value="0.2" units="cm"/>
    </inkml:brush>
  </inkml:definitions>
  <inkml:trace contextRef="#ctx0" brushRef="#br0">11 1 20536,'3'0'-82,"0"0"1159,-3 0-954,-4 0-89,3 0 56,-4 0 0,5 0-25,-1 0-41,4 0 40,-1 0-35,2 0 148,-1 0-155,-1 0 15,1 0 141,1 0-96,-1 0-5,1 0-2,1 0-71,-2 0 66,3 0-3,-4 0-210,3 0 192,-3 0-160,1 0 134,-1 0-9,0 0-83,1 0 79,-1 0 370,-1 0-331,-5 0-11,2 0 114,-3 0-121,2 0-40,2 0 45,-2 0 15,1 0-179,0 0 170,1 0-246,-1 0 216,1 0-7,-1 0-129,0 0 122,-1 0-29,2 0 34,-1 0-16,1 0-17,-1 0 60,0 0-54,1 0 203,0 0-184,-2 0 87,2 0-78,0 0 23,-1 0 36,1 0-52,-1 0-19,1 0 145,-1 0-63,0 0 13,2 0 54,-2 0-148,1 0 11,0 0 67,-1 0-63,1 0-15,-1 0-101,1 0-103,-1 0 222,6 0 34,-2 0-63,6 0 3,-4 0 172,1 0-157,-1 0 88,0 0-65,1 0 11,-2 0-1,3 0 1,-2 0 18,2 0-73,-2 0 1,2 0-24,0 0 58,-1 0 0,2 0-57,0 0 47,-2 0 1,2 0-28,0 0 24,-3 0 0,3 0 23,-3 0-26,1 0 0,1 0 4,-1 0 28,1 0-27,0 0 0,0 0-2,-1 0 1,0 0 8,1 0-21,-1 0 15,3 0-1,-2 0 1,2 0-17,-1 0 16,-1 0-2,2 0 13,-2 0 0,0 0 1,0 0-14,-1 0 26,1 0-23,0 0 0,1 0 4,-1 0 1,2 0-3,-1 0 1,0 0-12,-1 0 1,0 0 11,0 0 0,-1 0-26,1 0 22,0 0 0,1 0-9,-1 0 4,2 0-5,-2 0 1,4 0 1,-4 0 0,2 0 38,-2 0-35,0 0 1,1 0 0,1 0 14,-1 0 1,0 0-11,0 0 9,0 0 0,-1 0 0,1 0 1,0 0 15,0 0-23,1 0 1,1 0 3,-1 0 6,0 0 1,-2 0 0,1 0 74,-1 0 0,2 0-72,1 0 1,-1 0 67,0 0-66,0 0 0,-1 0 0,1 0-60,-1 0 62,0 0 0,1 0-44,0 0 1,1 0-1,-1 0-18,0 0 1,0 0 42,0 0 0,-2 0-88,3 0 76,0 0 1,0 0 0,0 0-57,0 0 49,-2 0 6,1 0 0,0 0 30,0 0-34,2 0 2,-1 0 42,0 0-37,-1 0 0,0 0-4,1 0 18,-1 0 0,2 0 1,-1 0-10,1 0 1,-1 0 0,1 0 1,-1 0-17,1 0 16,-1 0-2,2 0 0,0 0-1,-1 0 0,0 0 0,-1 0 2,1 0 0,2 0 0,-1 0 43,-1 0-44,0 0-1,0 0 1,1 0 4,1 0 1,-1 0-3,0 0 0,0 0 54,-1 0-47,1 0-5,2 0 1,-2 0-9,0 0 12,1 0-629,-1 0 622,1 0 1,0 0 0,1 0 5,-2 0-43,0 0 36,2 0 1,-1 0-29,1 0 27,-1 0 0,1 0 0,-1 0-8,1 0 1,-1 0 3,1 0 12,-1 0 0,1 0 0,-1 0-17,1 0 293,-1 0-276,0 0 1,1 0 6,-1 0 275,1 0-264,0 0 0,0 0-3,-1 0 1,1 0 21,1 0 1,-1 0-42,-1 0 0,1 0 71,1 0-119,0 0 0,-1 0 0,-1 0 102,0 0-105,2 0 0,-1 0 1,1 0 28,-3 0 123,1 0 211,0 0 0,1 0-116,-1 0-185,0 0 3,-1 0 0,1 0 59,1 0 0,-1 0-14,0 0-24,-1 0 1,0 0-1,1 0 76,0 0-160,1 0 81,-2 0 0,1 0 26,-1 0-103,1 0 1,0 0-1,0 0-54,-1 0 115,1 0-16,-2 0 0,1 0-66,1 0 69,-1 0-14,-1 0 44,1 0 0,-1 0 0,1 0-43,0 0 64,0 0 0,-2 0 0,1 0 1,0 0-43,0 0 5,2 0 1,-2 0-45,0 0 1,-1 0 44,0 0 0,2 0-108,0 0 96,0 0 1,-1 0-25,-1 0 0,1 0 1,-1 0-7,2 0-5,0 0 22,-1 0 1,-1 0-13,-1 0 69,2 0 1,0 0 0,0 0 148,0 0-191,-1 0 5,0 0 0,-1 0 16,1 0-12,1 0 5,-1 0 0,1 0-93,-1 0 92,-2 0 12,2 0-72,-1 0 52,0 0 0,2 0-73,-1 0 8,0 0 50,-1 0 0,0 0-62,-1 0 60,2 0 0,-1 0-7,1 0-22,0 0 28,0 0-2,-2 0 21,0 0-19,-1 0 1,1 0-5,1 0 16,-1 0-11,2 0 0,-2 0-2,0 0 19,-1 0 1,0 0-86,0 0 68,1 0 2,1 0 0,0 0-136,0 0 126,-1 0 1,0 0-69,1 0 44,-3 0-12,3 0 31,-1 0 0,0 0-13,0 0 1,0 0 2,0 0 0,-2 0-28,1 0 33,0 0-14,-2 0 101,1 0-82,0 0-12,0 0 94,3 0-77,-1 0 1,0 0 37,0 0 1,0 0-23,-1 0 0,-1 0-1,1 0-48,-2 0 48,4 0-4,-4 0 0,4 0-44,-2 0 38,-1 0-5,2 0 20,-2 0-23,3 0-81,-2 0 78,3 0 27,-3 0 0,3 0-21,-1 0 0,1 0 14,-3 0 0,0 0-22,0 0 48,0 0-33,1 0 1,-1 0 0,1 0 51,-1 0-44,1 0-6,-1 0 57,1 0-53,0 0 2,-2 0-12,2 0 11,-1 0 0,0 0 1,0 0-3,0 0 0,1 0 4,1 0 1,0 0 73,0 0-75,-1 0 1,-1 0 0,0 0 202,1 0-194,-1 0 1,2 0 80,-1 0 1,1 0-47,0 0-97,-1 0 84,-1 0 0,1 0-28,1 0 0,-1 0 30,1 0 1,0 0-153,-2 0 124,1 0 1,-1 0-103,1 0 97,-1 0-26,3 0 1,-4 0 15,3 0 5,-2 0-2,0 0 113,-1 0-105,0 0 114,0 0-105,-1 0-14,2 0 30,-4 0 4,1 0-133,0 0 128,-1 0-3,1 0-155,1 0 0,-1 0-27,2 0 143,-2 0-32,2 0 18,-2 0-26,1 0 127,1 0 40,0 0-128,1 0 3,-3 0 63,2 0-37,-3 0-58,2 0 47,-1 0 6,1 0-136,-2 0 124,3 0-5,-3 0-15,2 0 5,-2 0-10,1 0 39,2 0 15,-2 0-36,3 0-6,-3 0 68,1 0-60,-1 0 13,-1 0 11,1 0-13,-1 0 1,-1 0-4,1 0 4,0 0-7,-1 0 5,1 0-5,0 0 4,0 0-38,-1 0 35,2 0-52,-2 0 48,1 0-2,0 0 13,-1 0-20,1 0 23,0 0-21,0 0 33,0 0-25,0 0-2,-1 0 18,1 0-9,-1 0-54,0 0 48,1 0-113,0 0 108,0 0-23,0 0 60,0 0-63,-1 0 56,1 0-184,0 0 174,-1 0-19,0 0 18,1 0-10,0 0-1,-1 0-3,1 0 10,-1 0-1,0 0-4,1 0-1,0 0 0,-1 0 0,1 0-97,-1 0 57,1 0 36,-1 0-949,1 0 1,-1 0-1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3:49.675"/>
    </inkml:context>
    <inkml:brush xml:id="br0">
      <inkml:brushProperty name="width" value="0.1" units="cm"/>
      <inkml:brushProperty name="height" value="0.1" units="cm"/>
    </inkml:brush>
  </inkml:definitions>
  <inkml:trace contextRef="#ctx0" brushRef="#br0">1 70 20425,'0'10'728,"0"-1"-670,0-3 182,0 3 1,0-2-195,0 2 1,0-2-146,0 2 1,0 2 30,0 4-88,0 0 93,0 0 71,0-2 0,0 2-127,0-2-53,0-1 176,0 1 5,0 0 0,0 0 0,0 0 8,0 2 43,0 3 0,0-5 0,0 2 159,0 1-138,0-3 1,0 2-1,0-2 100,0-1-129,0 1 7,0-3 0,0 1-175,0 0 167,0-2 36,0 4-250,0-7 206,0 6-14,0-6-117,0 3 107,0-2-20,0-1-182,0 4 164,0-3-30,0-1 47,0 2-19,0-6 95,0 5-85,0 0 209,0 0-182,0 5 28,0-2 0,0-1 7,0-1-14,0-4 1,0 7-16,0-3 34,0-1-115,0 2 88,0-3-42,0 1 26,0 0-8,0-4-1197,0 0 1,0-3-1</inkml:trace>
  <inkml:trace contextRef="#ctx0" brushRef="#br0" timeOffset="1">1 31 20340,'0'-11'179,"0"4"-106,0-1-405,0 7 56,0-2 275,0 8 203,0 0 21,0 4-164,0-3 77,0 3 1,0-1-120,0 4 49,0 0 50,0 1-189,0-1 0,0-1 132,0 4 0,0 2-239,0-2-29,0-2 202,0 1-101,0-2 0,0 1 0,0-2-34,0 3-527,0-2 669,0 1 0,0-1 0,0 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3:49.677"/>
    </inkml:context>
    <inkml:brush xml:id="br0">
      <inkml:brushProperty name="width" value="0.1" units="cm"/>
      <inkml:brushProperty name="height" value="0.1" units="cm"/>
    </inkml:brush>
  </inkml:definitions>
  <inkml:trace contextRef="#ctx0" brushRef="#br0">0 31 20106,'0'7'299,"0"2"-143,0-2 0,0-2 46,0 4-154,0-4 0,0 5 50,0-1-70,0-3 26,0 3 0,0 0-13,0 2 26,0-1 1,0 1 39,0-1-112,0 2 1,0 1 0,0 0-113,0-1 164,0 0-1,0 1-113,0-1 107,0 5-8,0-5 127,0 3-130,0 0-6,0 0 3,0-3 1,0-1 0,0 0 25,0 1-50,0 1 26,0-4 0,0 3 39,0-2-128,0 2 88,0 1 0,0-3-128,0 1 119,0-4 0,0 6-38,0-1 29,0-2-25,0 5 1,0-6 22,0 4-17,0-4 12,0 1-19,0-3 20,0 1 0,0 0 58,0-3-57,0 4 1,0-5 93,0 5-91,0-3 4,0 1-15,0-1 10,0 0 26,0 3-70,0 1 47,0 0 2,0-1-54,0-3 41,0 1-6,0-1 2,0 3 1,0-5 1,0 4 2,0-2 3,0 4-3,0 1-36,0-2 36,0-3-2,0 0-27,0-1 25,0 5-2,0-6-10,0 5 6,0-3-30,0 1 26,0 5-154,0-2-16,0-1-192,0-3 181,0 0-837,0-3 1034,0 1 0,0-1 0,0-3 0</inkml:trace>
  <inkml:trace contextRef="#ctx0" brushRef="#br0" timeOffset="1">750 31 20420,'0'-9'-823,"0"1"918,0 4-221,0-1 221,0 4 252,0-2-79,0 8-223,0 0 0,0 3 291,0-2-234,0-1 49,0 0 0,0 4 108,0-1-55,0 1-99,0 2-10,0-1 1,0 1-96,0 1 1,0-2 0,0 4-45,0 0 90,0-3-9,0 2 0,0-1-24,0-1 16,0-2 0,0 3 14,0-3 13,0 4-24,0-1 0,0 4 11,0-3 1,0 2-29,0-2 30,0-4-15,0 4 1,0-3-45,0 1 44,0 3-6,0-2 0,0 3-21,0-1 19,0 1 16,0-3-57,0 4 1,0-3 0,0 1 59,0 0-76,0-1 1,0-2 31,0 1 0,0 2 10,0 3 1,0-4-50,0-2 39,0-2 8,0 1 25,0-1 1,0 0-23,0 2 32,0 1 0,0-3-43,0 2 16,0-3 1,0 5-8,0-4 22,0 1-67,0-2 45,0-2 3,0 1-47,0-4 41,0 0-17,0 0 12,0-3-1,0 7 3,0-6 0,0 4 0,0-4 0,0 4-38,0-4 37,0 4-182,0-1 170,0 1-13,0-1-323,0 2 87,0-6-50,0 6 33,0-2 4,0 2-16,0-2 125,0 1-20,0-1-354,0 2 540,0 0 0,0 1 0,0-1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6:43.539"/>
    </inkml:context>
    <inkml:brush xml:id="br0">
      <inkml:brushProperty name="width" value="0.1" units="cm"/>
      <inkml:brushProperty name="height" value="0.1" units="cm"/>
    </inkml:brush>
  </inkml:definitions>
  <inkml:trace contextRef="#ctx0" brushRef="#br0">1 86 20425,'0'12'728,"0"-1"-670,0-2 182,0 1 1,0-1-195,0 2 1,0-3-146,0 3 1,0 3 30,0 5-88,0-1 93,0 1 71,0-4 0,0 5-127,0-4-53,0-2 176,0 2 5,0 0 0,0 1 0,0-2 8,0 4 43,0 2 0,0-4 0,0 2 159,0 0-138,0-3 1,0 3-1,0-3 100,0-1-129,0 0 7,0-2 0,0 1-175,0 0 167,0-4 36,0 6-250,0-8 206,0 6-14,0-5-117,0 2 107,0-3-20,0-1-182,0 5 164,0-3-30,0-2 47,0 3-19,0-8 95,0 8-85,0-1 209,0-1-182,0 7 28,0-3 0,0-1 7,0-2-14,0-3 1,0 8-16,0-4 34,0-2-115,0 3 88,0-4-42,0 2 26,0-1-8,0-4-1197,0 0 1,0-4-1</inkml:trace>
  <inkml:trace contextRef="#ctx0" brushRef="#br0" timeOffset="1">1 39 20340,'0'-15'179,"0"7"-106,0-2-405,0 9 56,0-3 275,0 10 203,0 0 21,0 5-164,0-4 77,0 5 1,0-2-120,0 5 49,0-1 50,0 2-189,0-1 0,0-1 132,0 4 0,0 3-239,0-3-29,0-1 202,0 0-101,0-2 0,0 1 0,0-2-34,0 3-527,0-2 669,0 1 0,0-2 0,0 3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7:14.317"/>
    </inkml:context>
    <inkml:brush xml:id="br0">
      <inkml:brushProperty name="width" value="0.2" units="cm"/>
      <inkml:brushProperty name="height" value="0.2" units="cm"/>
    </inkml:brush>
  </inkml:definitions>
  <inkml:trace contextRef="#ctx0" brushRef="#br0">27 1 19267,'-4'0'-703,"1"0"692,1 0 84,1 0-118,-1 0 160,0 0-58,1 0 3,0 0-12,-1 0 217,1 0-195,-1 0 250,0 0-186,1 0 178,0 0 702,-1 0-919,6 0-18,-1 0 39,2 0-102,1 0 72,-4 0-6,3 0-169,-1 0 148,-1 0-54,2 0 44,-1 0-2,0 0-17,1 0 5,-1 0 15,0 0 8,1 0-25,0 0-4,-1 0-17,2 0 40,-3 0 5,2 0-56,1 0 0,0 0 102,1 0-65,-2 0 7,1 0-76,-2 0 59,1 0 11,-1 0-27,2 0 13,0 0-3,-1 0-14,1 0 20,0 0-9,-1 0-24,2 0 29,-3 0-4,0 0 12,1 0 21,1 0 0,1 0-33,1 0 0,-2 0 86,0 0-70,-1 0 48,0 0-38,3 0 5,-4 0-53,4 0 52,-4 0 2,2 0-77,0 0 1,0 0-19,1 0 59,1 0 1,-2 0-27,1 0 25,0 0-12,0 0 0,-1 0 11,0 0 15,1 0 0,-1 0-20,1 0 17,0 0-49,1 0 44,1 0-48,0 0 32,-2 0 2,-1 0-14,0 0 1,-1 0 10,1 0 60,-1 0-58,1 0 44,-1 0-32,1 0 117,-1 0-116,1 0 12,-1 0-51,-1 0 49,0 0-88,1 0 86,0 0-4,1 0-50,-1 0 0,0 0-6,2 0 33,-3 0-13,2 0 8,-1 0-2,1 0 5,0 0 0,0 0-13,-2 0 1,1 0 6,0 0-2,0 0 0,2 0-61,-1 0 61,-1 0-5,0 0 2,-2 0-8,2 0 36,1 0-28,1 0 28,0 0-27,2 0-1,-3 0 19,4 0 1,-5 0 101,4 0-106,-4 0 0,1 0 29,-1 0 0,0 0-15,2 0-35,-1 0 31,2 0-6,-1 0-22,0 0 1,-1 0 30,0 0-37,-1 0 25,1 0 0,-1 0 64,1 0-64,-2 0-3,3 0 0,-2 0 56,1 0-49,0 0 4,0 0 11,-2 0-3,1 0-5,-1 0 1,2 0-52,0 0 48,1 0 4,-2 0-75,1 0 65,-1 0 1,1 0-50,0 0 47,-2 0-7,1 0-5,-2 0 10,3 0-4,-3 0 36,3 0-30,-1 0 23,2 0 1,-1 0 37,2 0-55,-3 0 0,1 0 46,-1 0-28,-2 0-50,3 0 47,-2 0-64,2 0 50,1 0-2,-1 0-22,0 0 21,-1 0-7,-1 0 76,2 0-71,-1 0 166,1 0-160,-1 0 10,-1 0 22,0 0 4,1 0-99,1 0 71,1 0 12,1 0-63,-2 0 61,-1 0-10,0 0-91,1 0 74,-1 0-14,1 0 29,-1 0 1,0 0 10,1 0 1,-1 0-15,1 0-18,-1 0 0,2 0-35,0 0-11,-1 0 54,0 0 0,-1 0-66,0 0 58,0 0-12,-1 0 7,2 0 0,-1 0 13,2 0 1,0 0-26,1 0 99,-1 0-83,0 0 5,-3 0 36,3 0-35,-4 0 11,2 0-6,1 0 2,1 0-27,0 0 23,1 0 3,-3 0-109,3 0 99,-1 0-3,-2 0-45,2 0 1,0 0 35,0 0 10,0 0 4,-1 0 1,0 0-23,0 0 62,-1 0 0,2 0 71,-1 0-111,0 0 1,2 0 53,-1 0-34,1 0-10,-2 0 0,0 0-11,0 0 27,-1 0-14,1 0-30,-1 0 0,0 0 40,1 0-94,0 0 73,1 0 1,-1 0-11,0 0 0,0 0 3,0 0 1,0 0-1,-1 0 2,0 0 1,0 0 3,1 0 1,-1 0-4,1 0 5,0 0 0,1 0-6,0 0 8,-1 0-6,2 0 0,-3 0 2,1 0 1,0 0-1,2 0 0,-2 0 0,0 0 0,-1 0-1,1 0 0,-1 0 0,0 0 0,1 0 0,-2 0-1,2 0 59,-1 0-53,1 0-9,-2 0 9,3 0-1,-1 0 1,1 0-6,-1 0 9,-1 0-21,3 0 18,-2 0 14,3 0-15,-2 0-1,-1 0 25,2 0-23,-2 0 15,3 0-8,-2 0-10,1 0 8,1 0 1,1 0 1,-3 0-5,0 0 40,1 0-42,-1 0 1,1 0 3,-3 0-18,0 0 0,1 0-44,-1 0 58,0 0 1,2 0-142,-2 0 133,3 0-3,-2 0 0,2 0-49,-3 0 20,0 0 58,2 0-49,-2 0-5,0 0 79,1 0-57,-1 0 0,3 0 23,-3 0 1,-1 0-29,2 0 76,-1 0-65,2 0 5,-2 0 1,1 0 1,-1 0-7,1 0 0,2 0 8,-1 0-50,-2 0 45,3 0-47,-3 0 43,1 0 1,-1 0-9,1 0-3,-2 0 25,2 0-17,-1 0 10,1 0-5,1 0 0,-2 0-2,1 0 18,-2 0-14,1 0 3,-1 0-3,2 0 4,0 0-3,1 0 0,-1 0 66,-2 0-61,-1 0 2,1 0-3,3 0 5,-2 0 4,2 0 7,-1 0 1,-1 0-34,2 0 22,-2 0 5,1 0-34,-3 0 25,2 0 0,1 0-24,1 0 22,-1 0-5,-1 0 0,1 0 6,2 0-2,-1 0 55,0 0-51,0 0-3,-1 0 1,0 0 0,-1 0 1,0 0 3,0 0 0,1 0 1,0 0 0,-1 0 9,2 0-7,-2 0-2,2 0-10,-1 0 1,0 0-1,1 0 130,0 0-114,-1 0-5,0 0 0,0 0 216,0 0-197,-1 0 14,0 0 16,0 0-21,2 0-9,-1 0-28,1 0 1,0 0 0,-2 0 29,2 0 22,-1 0-302,1 0 260,1 0-6,-2 0 1,0 0-36,-1 0 1,0 0 22,0 0-4,1 0 0,-1 0-2,0 0 79,2 0-77,-2 0 48,1 0-35,-2 0 15,0 0 0,3 0-188,-1 0 158,0 0 15,0 0 0,0 0-22,-1 0 37,0 0-33,0 0 34,-2 0-28,2 0 22,-1 0 14,1 0 20,0 0-60,1 0 15,-1 0 17,-1 0 0,0 0-9,1 0-11,-1 0 1,1 0-12,0 0 17,-1 0 1,0 0-256,0 0 247,-1 0 1,1 0 47,-2 0-61,1 0-2,-1 0 22,3 0 0,-1 0-32,2 0 70,-1 0-61,1 0 50,-2 0-47,3 0-396,-1 0 261,2 0 284,-1 0-21,-2 0-173,0 0 142,0 0-115,0 0 51,1 0 4,0 0-49,-2 0-18,3 0 23,-1 0 45,0 0-29,1 0 30,-1 0-69,0 0 0,0 0 25,1 0 5,-1 0 1,0 0-19,-1 0 77,1 0-62,1 0-67,-1 0 42,1 0 91,-1 0 0,3 0-64,-1 0 42,-2 0-272,0 0 154,0 0 245,1 0 0,-1 0-57,1 0-93,-2 0 22,1 0-28,-2 0 16,2 0-20,-1 0 1,2 0-43,-2 0 60,0 0-17,3 0 1,-3 0 25,2 0-31,-2 0-22,1 0-109,-3 0 132,4 0-2,-3 0 1,3 0 53,-2 0-52,0 0-15,0 0-185,0 0 6,1 0 184,-2 0 138,1 0 0,-1 0-97,0 0 23,-1 0 0,3 0 45,-2 0-122,1 0 163,2 0-126,-1 0 22,0 0-13,-1 0 52,-1 0-133,1 0 81,0 0 2,-1 0-31,0 0 1,-1 0 23,0 0-13,1 0 1,1 0-21,0 0 26,-1 0 67,3 0-64,0 0 0,-2 0 24,0 0 0,-2 0-15,2 0 43,-3 0 0,3 0 79,-1 0-113,-1 0 1,3 0 7,-2 0 23,0 0-10,2 0-7,0 0-76,1 0 73,-2 0-1,0 0-37,-1 0 0,-1 0 189,2 0-149,-2 0 111,3 0-91,-1 0 134,2 0-142,0 0-11,-1 0-56,0 0 78,-3 0 3,0 0-120,2 0 118,-2 0-106,1 0 99,0 0-117,-1 0 88,2 0 5,-2 0-39,1 0 35,-1 0-36,1 0-19,0 0 28,0 0 53,-1 0-43,0 0 99,2 0-107,-2 0 27,3 0-22,-4 0 21,3 0-54,-2 0 50,-1 0-177,1 0 157,-1 0-199,0 0 170,0 0 23,1 0-14,0 0-11,0 0 74,0 0-76,-1 0 42,2 0-43,-1 0 112,2 0-81,-2 0 34,1 0-26,-1 0 6,0 0-9,1 0 1,0 0-1,-1 0 0,0 0 0,-1 0 0,-1 0 4,1 0 32,0 0-32,1 0-7,-1 0 5,1 0 3,0 0-35,-1 0 33,-1 0-6,2 0 2,-2 0-6,2 0 6,-1 0-1,1 0-1,-1 0-66,0 0 63,-1 0-8,1 0 5,-1 0 66,1 0-68,1 0 76,-2 0 10,1 0-59,-1 0 17,0 0-67,1 0-82,0 0 40,-1 0 50,0 0 28,1 0 14,0 0-5,-1 0-10,1 0 0,-1 0-4,1 0-43,-1 0-13,1 0 11,-1 0-1045,0 0 1,1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7:14.318"/>
    </inkml:context>
    <inkml:brush xml:id="br0">
      <inkml:brushProperty name="width" value="0.2" units="cm"/>
      <inkml:brushProperty name="height" value="0.2" units="cm"/>
    </inkml:brush>
  </inkml:definitions>
  <inkml:trace contextRef="#ctx0" brushRef="#br0">11 1 20536,'3'0'-82,"0"0"1159,-3 0-954,-4 0-89,3 0 56,-4 0 0,5 0-25,-1 0-41,4 0 40,-1 0-35,2 0 148,-1 0-155,-1 0 15,1 0 141,1 0-96,-1 0-5,1 0-2,1 0-71,-2 0 66,3 0-3,-4 0-210,3 0 192,-3 0-160,1 0 134,-1 0-9,0 0-83,1 0 79,-1 0 370,-1 0-331,-5 0-11,2 0 114,-3 0-121,2 0-40,2 0 45,-2 0 15,1 0-179,0 0 170,1 0-246,-1 0 216,1 0-7,-1 0-129,0 0 122,-1 0-29,2 0 34,-1 0-16,1 0-17,-1 0 60,0 0-54,1 0 203,0 0-184,-2 0 87,2 0-78,0 0 23,-1 0 36,1 0-52,-1 0-19,1 0 145,-1 0-63,0 0 13,2 0 54,-2 0-148,1 0 11,0 0 67,-1 0-63,1 0-15,-1 0-101,1 0-103,-1 0 222,6 0 34,-2 0-63,6 0 3,-4 0 172,1 0-157,-1 0 88,0 0-65,1 0 11,-2 0-1,3 0 1,-2 0 18,2 0-73,-2 0 1,2 0-24,0 0 58,-1 0 0,2 0-57,0 0 47,-2 0 1,2 0-28,0 0 24,-3 0 0,3 0 23,-3 0-26,1 0 0,1 0 4,-1 0 28,1 0-27,0 0 0,0 0-2,-1 0 1,0 0 8,1 0-21,-1 0 15,3 0-1,-2 0 1,2 0-17,-1 0 16,-1 0-2,2 0 13,-2 0 0,0 0 1,0 0-14,-1 0 26,1 0-23,0 0 0,1 0 4,-1 0 1,2 0-3,-1 0 1,0 0-12,-1 0 1,0 0 11,0 0 0,-1 0-26,1 0 22,0 0 0,1 0-9,-1 0 4,2 0-5,-2 0 1,4 0 1,-4 0 0,2 0 38,-2 0-35,0 0 1,1 0 0,1 0 14,-1 0 1,0 0-11,0 0 9,0 0 0,-1 0 0,1 0 1,0 0 15,0 0-23,1 0 1,1 0 3,-1 0 6,0 0 1,-2 0 0,1 0 74,-1 0 0,2 0-72,1 0 1,-1 0 67,0 0-66,0 0 0,-1 0 0,1 0-60,-1 0 62,0 0 0,1 0-44,0 0 1,1 0-1,-1 0-18,0 0 1,0 0 42,0 0 0,-2 0-88,3 0 76,0 0 1,0 0 0,0 0-57,0 0 49,-2 0 6,1 0 0,0 0 30,0 0-34,2 0 2,-1 0 42,0 0-37,-1 0 0,0 0-4,1 0 18,-1 0 0,2 0 1,-1 0-10,1 0 1,-1 0 0,1 0 1,-1 0-17,1 0 16,-1 0-2,2 0 0,0 0-1,-1 0 0,0 0 0,-1 0 2,1 0 0,2 0 0,-1 0 43,-1 0-44,0 0-1,0 0 1,1 0 4,1 0 1,-1 0-3,0 0 0,0 0 54,-1 0-47,1 0-5,2 0 1,-2 0-9,0 0 12,1 0-629,-1 0 622,1 0 1,0 0 0,1 0 5,-2 0-43,0 0 36,2 0 1,-1 0-29,1 0 27,-1 0 0,1 0 0,-1 0-8,1 0 1,-1 0 3,1 0 12,-1 0 0,1 0 0,-1 0-17,1 0 293,-1 0-276,0 0 1,1 0 6,-1 0 275,1 0-264,0 0 0,0 0-3,-1 0 1,1 0 21,1 0 1,-1 0-42,-1 0 0,1 0 71,1 0-119,0 0 0,-1 0 0,-1 0 102,0 0-105,2 0 0,-1 0 1,1 0 28,-3 0 123,1 0 211,0 0 0,1 0-116,-1 0-185,0 0 3,-1 0 0,1 0 59,1 0 0,-1 0-14,0 0-24,-1 0 1,0 0-1,1 0 76,0 0-160,1 0 81,-2 0 0,1 0 26,-1 0-103,1 0 1,0 0-1,0 0-54,-1 0 115,1 0-16,-2 0 0,1 0-66,1 0 69,-1 0-14,-1 0 44,1 0 0,-1 0 0,1 0-43,0 0 64,0 0 0,-2 0 0,1 0 1,0 0-43,0 0 5,2 0 1,-2 0-45,0 0 1,-1 0 44,0 0 0,2 0-108,0 0 96,0 0 1,-1 0-25,-1 0 0,1 0 1,-1 0-7,2 0-5,0 0 22,-1 0 1,-1 0-13,-1 0 69,2 0 1,0 0 0,0 0 148,0 0-191,-1 0 5,0 0 0,-1 0 16,1 0-12,1 0 5,-1 0 0,1 0-93,-1 0 92,-2 0 12,2 0-72,-1 0 52,0 0 0,2 0-73,-1 0 8,0 0 50,-1 0 0,0 0-62,-1 0 60,2 0 0,-1 0-7,1 0-22,0 0 28,0 0-2,-2 0 21,0 0-19,-1 0 1,1 0-5,1 0 16,-1 0-11,2 0 0,-2 0-2,0 0 19,-1 0 1,0 0-86,0 0 68,1 0 2,1 0 0,0 0-136,0 0 126,-1 0 1,0 0-69,1 0 44,-3 0-12,3 0 31,-1 0 0,0 0-13,0 0 1,0 0 2,0 0 0,-2 0-28,1 0 33,0 0-14,-2 0 101,1 0-82,0 0-12,0 0 94,3 0-77,-1 0 1,0 0 37,0 0 1,0 0-23,-1 0 0,-1 0-1,1 0-48,-2 0 48,4 0-4,-4 0 0,4 0-44,-2 0 38,-1 0-5,2 0 20,-2 0-23,3 0-81,-2 0 78,3 0 27,-3 0 0,3 0-21,-1 0 0,1 0 14,-3 0 0,0 0-22,0 0 48,0 0-33,1 0 1,-1 0 0,1 0 51,-1 0-44,1 0-6,-1 0 57,1 0-53,0 0 2,-2 0-12,2 0 11,-1 0 0,0 0 1,0 0-3,0 0 0,1 0 4,1 0 1,0 0 73,0 0-75,-1 0 1,-1 0 0,0 0 202,1 0-194,-1 0 1,2 0 80,-1 0 1,1 0-47,0 0-97,-1 0 84,-1 0 0,1 0-28,1 0 0,-1 0 30,1 0 1,0 0-153,-2 0 124,1 0 1,-1 0-103,1 0 97,-1 0-26,3 0 1,-4 0 15,3 0 5,-2 0-2,0 0 113,-1 0-105,0 0 114,0 0-105,-1 0-14,2 0 30,-4 0 4,1 0-133,0 0 128,-1 0-3,1 0-155,1 0 0,-1 0-27,2 0 143,-2 0-32,2 0 18,-2 0-26,1 0 127,1 0 40,0 0-128,1 0 3,-3 0 63,2 0-37,-3 0-58,2 0 47,-1 0 6,1 0-136,-2 0 124,3 0-5,-3 0-15,2 0 5,-2 0-10,1 0 39,2 0 15,-2 0-36,3 0-6,-3 0 68,1 0-60,-1 0 13,-1 0 11,1 0-13,-1 0 1,-1 0-4,1 0 4,0 0-7,-1 0 5,1 0-5,0 0 4,0 0-38,-1 0 35,2 0-52,-2 0 48,1 0-2,0 0 13,-1 0-20,1 0 23,0 0-21,0 0 33,0 0-25,0 0-2,-1 0 18,1 0-9,-1 0-54,0 0 48,1 0-113,0 0 108,0 0-23,0 0 60,0 0-63,-1 0 56,1 0-184,0 0 174,-1 0-19,0 0 18,1 0-10,0 0-1,-1 0-3,1 0 10,-1 0-1,0 0-4,1 0-1,0 0 0,-1 0 0,1 0-97,-1 0 57,1 0 36,-1 0-949,1 0 1,-1 0-1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7:14.319"/>
    </inkml:context>
    <inkml:brush xml:id="br0">
      <inkml:brushProperty name="width" value="0.1" units="cm"/>
      <inkml:brushProperty name="height" value="0.1" units="cm"/>
    </inkml:brush>
  </inkml:definitions>
  <inkml:trace contextRef="#ctx0" brushRef="#br0">1 70 20425,'0'10'728,"0"-1"-670,0-3 182,0 3 1,0-2-195,0 2 1,0-2-146,0 2 1,0 2 30,0 4-88,0 0 93,0 0 71,0-2 0,0 2-127,0-2-53,0-1 176,0 1 5,0 0 0,0 0 0,0 0 8,0 2 43,0 3 0,0-5 0,0 2 159,0 1-138,0-3 1,0 2-1,0-2 100,0-1-129,0 1 7,0-3 0,0 1-175,0 0 167,0-2 36,0 4-250,0-7 206,0 6-14,0-6-117,0 3 107,0-2-20,0-1-182,0 4 164,0-3-30,0-1 47,0 2-19,0-6 95,0 5-85,0 0 209,0 0-182,0 5 28,0-2 0,0-1 7,0-1-14,0-4 1,0 7-16,0-3 34,0-1-115,0 2 88,0-3-42,0 1 26,0 0-8,0-4-1197,0 0 1,0-3-1</inkml:trace>
  <inkml:trace contextRef="#ctx0" brushRef="#br0" timeOffset="1">1 31 20340,'0'-11'179,"0"4"-106,0-1-405,0 7 56,0-2 275,0 8 203,0 0 21,0 4-164,0-3 77,0 3 1,0-1-120,0 4 49,0 0 50,0 1-189,0-1 0,0-1 132,0 4 0,0 2-239,0-2-29,0-2 202,0 1-101,0-2 0,0 1 0,0-2-34,0 3-527,0-2 669,0 1 0,0-1 0,0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27.420"/>
    </inkml:context>
    <inkml:brush xml:id="br0">
      <inkml:brushProperty name="width" value="0.2" units="cm"/>
      <inkml:brushProperty name="height" value="0.2" units="cm"/>
    </inkml:brush>
  </inkml:definitions>
  <inkml:trace contextRef="#ctx0" brushRef="#br0">27 0 19650,'-13'0'289,"3"0"234,7 0-496,16 0 204,-10 0-172,14 0 34,-14 0 14,-1 0-88,-11 0-35,7 0 26,-11 0 4,11 0 465,-1 0-419,12 0-61,-6 0-361,7 0-16,-8 0 1,1 0-1,2 0 1</inkml:trace>
  <inkml:trace contextRef="#ctx0" brushRef="#br0" timeOffset="1521">405 0 19719,'-10'0'-283,"-1"0"22,10 0 343,-2 0 48,-2 0 1382,1 0-1590,13 0 197,-4 0-97,12 0 79,-12 0-8,4 0 37,-1 0 49,1 0-70,3 0-75,2 0 57,-4 0-80,4 0 16,-9 0 45,5 0-34,-5 0-6,5 0 10,-7 0 13,2 0-91,2 0 81,-7 0 76,6 0-90,-1 0-48,-1 0 36,2 0-33,-4 0 59,3 0-6,1 0-27,0 0-57,3 0 95,-4 0-42,4 0 2,-4 0 50,0 0-43,-1 0 48,-1 0-34,1 0-227,1 0 196,0 0-27,0 0-100,-1 0 73,1 0 51,0 0 23,0 0-105,0 0 67,0 0 31,-1 0-6,0 0-20,1 0-597,0 0 0,-1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7:14.321"/>
    </inkml:context>
    <inkml:brush xml:id="br0">
      <inkml:brushProperty name="width" value="0.1" units="cm"/>
      <inkml:brushProperty name="height" value="0.1" units="cm"/>
    </inkml:brush>
  </inkml:definitions>
  <inkml:trace contextRef="#ctx0" brushRef="#br0">0 31 20106,'0'7'299,"0"2"-143,0-2 0,0-2 46,0 4-154,0-4 0,0 5 50,0-1-70,0-3 26,0 3 0,0 0-13,0 2 26,0-1 1,0 1 39,0-1-112,0 2 1,0 1 0,0 0-113,0-1 164,0 0-1,0 1-113,0-1 107,0 5-8,0-5 127,0 3-130,0 0-6,0 0 3,0-3 1,0-1 0,0 0 25,0 1-50,0 1 26,0-4 0,0 3 39,0-2-128,0 2 88,0 1 0,0-3-128,0 1 119,0-4 0,0 6-38,0-1 29,0-2-25,0 5 1,0-6 22,0 4-17,0-4 12,0 1-19,0-3 20,0 1 0,0 0 58,0-3-57,0 4 1,0-5 93,0 5-91,0-3 4,0 1-15,0-1 10,0 0 26,0 3-70,0 1 47,0 0 2,0-1-54,0-3 41,0 1-6,0-1 2,0 3 1,0-5 1,0 4 2,0-2 3,0 4-3,0 1-36,0-2 36,0-3-2,0 0-27,0-1 25,0 5-2,0-6-10,0 5 6,0-3-30,0 1 26,0 5-154,0-2-16,0-1-192,0-3 181,0 0-837,0-3 1034,0 1 0,0-1 0,0-3 0</inkml:trace>
  <inkml:trace contextRef="#ctx0" brushRef="#br0" timeOffset="1">750 31 20420,'0'-9'-823,"0"1"918,0 4-221,0-1 221,0 4 252,0-2-79,0 8-223,0 0 0,0 3 291,0-2-234,0-1 49,0 0 0,0 4 108,0-1-55,0 1-99,0 2-10,0-1 1,0 1-96,0 1 1,0-2 0,0 4-45,0 0 90,0-3-9,0 2 0,0-1-24,0-1 16,0-2 0,0 3 14,0-3 13,0 4-24,0-1 0,0 4 11,0-3 1,0 2-29,0-2 30,0-4-15,0 4 1,0-3-45,0 1 44,0 3-6,0-2 0,0 3-21,0-1 19,0 1 16,0-3-57,0 4 1,0-3 0,0 1 59,0 0-76,0-1 1,0-2 31,0 1 0,0 2 10,0 3 1,0-4-50,0-2 39,0-2 8,0 1 25,0-1 1,0 0-23,0 2 32,0 1 0,0-3-43,0 2 16,0-3 1,0 5-8,0-4 22,0 1-67,0-2 45,0-2 3,0 1-47,0-4 41,0 0-17,0 0 12,0-3-1,0 7 3,0-6 0,0 4 0,0-4 0,0 4-38,0-4 37,0 4-182,0-1 170,0 1-13,0-1-323,0 2 87,0-6-50,0 6 33,0-2 4,0 2-16,0-2 125,0 1-20,0-1-354,0 2 540,0 0 0,0 1 0,0-1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9:37:14.323"/>
    </inkml:context>
    <inkml:brush xml:id="br0">
      <inkml:brushProperty name="width" value="0.1" units="cm"/>
      <inkml:brushProperty name="height" value="0.1" units="cm"/>
    </inkml:brush>
  </inkml:definitions>
  <inkml:trace contextRef="#ctx0" brushRef="#br0">1 86 20425,'0'12'728,"0"-1"-670,0-2 182,0 1 1,0-1-195,0 2 1,0-3-146,0 3 1,0 3 30,0 5-88,0-1 93,0 1 71,0-4 0,0 5-127,0-4-53,0-2 176,0 2 5,0 0 0,0 1 0,0-2 8,0 4 43,0 2 0,0-4 0,0 2 159,0 0-138,0-3 1,0 3-1,0-3 100,0-1-129,0 0 7,0-2 0,0 1-175,0 0 167,0-4 36,0 6-250,0-8 206,0 6-14,0-5-117,0 2 107,0-3-20,0-1-182,0 5 164,0-3-30,0-2 47,0 3-19,0-8 95,0 8-85,0-1 209,0-1-182,0 7 28,0-3 0,0-1 7,0-2-14,0-3 1,0 8-16,0-4 34,0-2-115,0 3 88,0-4-42,0 2 26,0-1-8,0-4-1197,0 0 1,0-4-1</inkml:trace>
  <inkml:trace contextRef="#ctx0" brushRef="#br0" timeOffset="1">1 39 20340,'0'-15'179,"0"7"-106,0-2-405,0 9 56,0-3 275,0 10 203,0 0 21,0 5-164,0-4 77,0 5 1,0-2-120,0 5 49,0-1 50,0 2-189,0-1 0,0-1 132,0 4 0,0 3-239,0-3-29,0-1 202,0 0-101,0-2 0,0 1 0,0-2-34,0 3-527,0-2 669,0 1 0,0-2 0,0 3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7:53.025"/>
    </inkml:context>
    <inkml:brush xml:id="br0">
      <inkml:brushProperty name="width" value="0.10583" units="cm"/>
      <inkml:brushProperty name="height" value="0.10583" units="cm"/>
    </inkml:brush>
  </inkml:definitions>
  <inkml:trace contextRef="#ctx0" brushRef="#br0">28 1 19068,'-8'0'907,"-1"0"-703,8 0 372,-1 0-397,-2 0 973,1 0-1065,10 0-187,-3 0 0,6 0 121,-6 0 25,-2 0-196,2 0 66,-1 0 94,3 0-12,-1 0-14,2 0 12,-2 0-115,3 0 109,-2 0-67,2 0 63,-1 0-2,-2 0 38,2 0-35,-3 0-3,2 0 123,-3 0-123,1 0 86,2 0-63,0 0 55,0 0-42,0 0 3,-3 0-42,1 0 48,0 0-103,0 0 46,0 0 29,0 0-13,0 0 4,-1 0 2,1 0 6,0 0 2,0 0 5,0 0-5,0 0-3,2 0 1,-4 0 52,3 0-52,-3 0 3,2 0 62,0 0-53,0 0 45,3 0-28,-2 0-38,7 0 0,-4 0 7,5 0-1,-4 0 1,3 0 55,0 0-48,-3 0 1,5 0 80,-4 0-70,-1 0 6,3 0-1,-2 0 8,0 0-32,3 0 0,-4 0-24,4 0 52,-2 0-67,6 0 50,-2 0-8,1 0-24,-2 0 27,0 0-7,-3 0 2,2 0 0,-3 0 0,-2 0 2,3 0 0,-1 0 0,4 0 0,-3 0 0,3 0 11,0 0-11,-3 0-1,5 0 3,-3 0-1,0 0-2,3 0 0,-5 0 3,2 0-3,-1 0 2,-1 0-3,-2 0 2,4 0-2,3 0 2,4 0 0,-5 0 54,0 0-51,-1 0-2,-4 0 68,1 0-40,-3 0-28,3 0 10,-4 0-29,5 0 28,-3 0 1,1 0-79,3 0 72,-2 0 0,1 0-53,-3 0 42,4 0 6,-5 0-3,4 0 0,-4 0-11,1 0 65,-1 0-59,1 0 64,-3 0-53,2 0 72,-1 0-54,5 0 4,-2 0-54,1 0 43,-3 0-3,1 0-120,-1 0 118,0 0 1,0 0-84,3 0 54,-3 0-7,8 0 42,-5 0-24,4 0-5,-7 0 72,0 0-59,-2 0-2,0 0 27,1 0-18,-3 0-2,4 0-23,0 0 24,6 0-25,-3 0 19,5 0-2,-4 0 48,-1 0-48,1 0 3,-4 0 82,1 0 0,0 0-67,0 0 116,-4 0-156,7 0 49,-1 0 1,-1 0-15,4 0 34,-4 0-111,6 0 72,-2 0 9,2 0-40,-3 0 0,-2 0 29,0 0-13,-1 0 0,3 0 7,-3 0 3,-2 0 1,5 0 0,-1 0 72,1 0-70,5 0 0,-6 0 3,1 0 2,-5 0 5,-1 0-28,5 0-48,-4 0 65,8 0-121,-5 0 100,2 0-15,-3 0 10,-2 0 61,1 0-59,-3 0-6,3 0-3,-1 0 7,2 0 42,3 0 37,-1 0-21,2 0 4,-3 0-40,-1 0 1,-1 0-1,1 0 1,-2 0-1,-1 0 51,0 0-48,-3 0-1,0 0 2,0 0-4,-2 0-21,2 0 24,0 0-28,0 0 28,-1 0-9,1 0 15,0 0-11,0 0 16,0 0-6,0 0 38,0 0-30,-1 0-37,1 0-59,0 0 78,0 0-1,0 0-13,0 0 179,0 0-162,1 0 4,-2 0 66,2 0-44,-3 0 11,2 0-75,0 0 64,0 0-48,0 0 45,0 0-68,-1 0 50,1 0-161,0 0 120,0 0 25,-1 0 41,2 0-50,-1 0 31,-1 0 8,1 0 134,0 0-107,0 0-672,-1 0 1,2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8:00.339"/>
    </inkml:context>
    <inkml:brush xml:id="br0">
      <inkml:brushProperty name="width" value="0.10583" units="cm"/>
      <inkml:brushProperty name="height" value="0.10583" units="cm"/>
    </inkml:brush>
  </inkml:definitions>
  <inkml:trace contextRef="#ctx0" brushRef="#br0">1 1 20944,'8'0'78,"1"0"-4,-7 0 14,0 0-134,3 0 98,0 0 2,0 0 6,3 0-16,-4 0 51,3 0-42,-1 0-6,2 0-3,1 0 6,-1 0 11,2 0-47,2 0 1,-3 0 1,3 0 17,-2 0 25,1 0-114,-3 0 83,1 0 2,-1 0 37,0 0-43,-1 0 86,0 0-77,-2 0 70,1 0-76,-2 0 21,-1 0-4,1 0 33,1 0-170,-1 0 122,3 0 16,-2 0-66,1 0 38,-1 0-100,2 0 87,0 0 56,0 0-51,-1 0-9,-1 0 127,1 0-117,-1 0 15,1 0 22,0 0-30,1 0 11,-3 0 6,0 0 18,0 0-76,1 0 59,0 0-2,0 0-111,1 0 89,-4 0-55,4 0 51,-3 0-31,1 0 28,2 0-1,-2 0-2,2 0 1,0 0-3,-2 0 23,3 0-19,-3 0 2,4 0 35,0 0 1,-1 0-23,3 0 1,-2 0-25,3 0 25,2 0-39,-4 0 28,9 0-4,-11 0-24,4 0 24,-7 0-7,4 0 1,-2 0-56,2 0 51,-2 0-18,0 0 14,4 0 9,-4 0-5,6 0 3,-4 0 18,1 0-23,-4 0 20,4 0-12,-2 0 31,3 0-29,-3 0 2,-3 0 8,1 0-7,1 0-3,-2 0 3,4 0-33,-1 0 27,0 0 0,2 0 3,-3 0-3,2 0 2,-4 0 2,1 0-4,-3 0 10,4 0-9,-4 0 1,4 0 6,-2 0-5,-1 0 43,3 0-42,0 0 2,-2 0 0,2 0 4,-1 0-14,3 0 13,0 0-15,0 0 13,1 0 0,-5 0-14,5 0 11,-5 0-5,2 0 2,0 0 2,-2 0 0,2 0 0,-3 0 0,3 0 0,-2 0 18,1 0-17,-1 0 53,2 0-49,-4 0-1,4 0 7,-4 0 1,2 0 34,1 0-18,0 0-18,1 0 3,-1 0-34,0 0 36,-3 0-42,6 0 33,-6 0 2,6 0-17,-3 0 14,-2 0 35,2 0-32,-1 0 8,0 0-4,3 0-21,-3 0 23,2 0-30,0 0 2,-4 0 18,6 0-7,-8 0 4,7 0 1,-5 0-5,4 0-1,-2 0 3,0 0-4,0 0-2,0 0 2,0 0 90,-1 0 13,1 0-242,0 0 131,0 0-174,0 0 262,0 0-122,0 0-773,0 0 1,-1 0 0,1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5:26.304"/>
    </inkml:context>
    <inkml:brush xml:id="br0">
      <inkml:brushProperty name="width" value="0.10583" units="cm"/>
      <inkml:brushProperty name="height" value="0.10583" units="cm"/>
    </inkml:brush>
  </inkml:definitions>
  <inkml:trace contextRef="#ctx0" brushRef="#br0">1 0 22554,'0'14'323,"0"3"17,0-6-326,0-2 178,0 15-304,0-15-116,0 14 240,0-1-145,0 3-2,0-2-6,0-4 121,0-7-2,0 1-16,0 10 43,0-13 93,0 18-103,0-10 24,0-1-10,0 3-2,0-15-2,0 14-1,0-9 0,0 6 23,0-3-29,0-5 153,0 0 105,0 0-208,0 4 63,0-2-43,0 6-91,0-8 11,0 8 61,0-2-17,0-2-154,0 4 141,0-6-88,0 1 77,0 2 58,0-5-67,0 9 36,0-8 1,0 13-34,0 0 1,0-1 10,0-2-4,0-4-34,0 5 33,0-6 0,0 3-32,0-2 24,0-1 1,0 6 164,0-2-152,0-7 144,0 9-124,0 0 1,0-1 0,0 9 35,0-7-152,0-4 127,0 3-120,0-7 95,0 8 0,0-3-175,0 8 154,0-7 0,0 3-21,0-1 13,0-7 36,0 11 1,0-4 184,0 5-205,0-6 1,0 6 66,0-7-53,0-1 1,0 3 19,0-3-17,0 8 0,0-3 164,0 2-145,0 5 0,0-7 1,0 15-18,0-7 4,0-1 1,0-2-31,0 0 31,0-7 1,0 7 264,0-9-264,0 11 1,0-7 270,0 5-265,0 3 1,0-7 135,0 3-96,0-5 90,0-3-104,0 9 63,0-12 54,0 11-95,0-7 0,0 1-56,0 6 0,0-4 13,0 8-19,0 1 0,0 1-56,0-3 50,0-9-7,0 4 25,0-2-26,0-5 0,0 15 56,0-6-43,0 4 1,0-4 20,0-2 0,0-1-30,0 4 58,0-6-43,0 3 35,0-9-37,0 0 0,0 2 128,0 1-117,0-1 4,0 3-28,0-6 1,0 7 0,0 2-72,0 3 88,0-4 1,0 0 33,0-1-34,0-3-35,0 11-67,0-2-2,0 4 17,0 1 13,0 0 44,0-2 0,0 0 0,0-5 0,0 4 0,0-6 379,0 4-252,0-2 1,0 4 0,0-2-41,0 3-61,0-6-18,0 1 0,0-7 0,0 4 7,0-5-49,0 3 55,0-9-37,0 8 1,0-2 13,0 10 0,0-6 1,0 4-8,0-8 0,0 1-12,0 4 1,0 2-20,0 1 36,0 2 10,0-7-15,0-4 127,0-1-122,0 0 197,0 6-172,0-1-9,0-4-43,0-1 71,0 0-90,0-1 71,0 7-59,0-12 33,0 18 1,0-16-50,0 10 52,0-8 0,0 5-127,0-10 0,0 5 147,0-1-58,0-2 77,0 5-73,0-1 83,0-5-68,0 11-315,0-13 322,0 8 24,0-7-11,0 3 57,0-7-91,0 10-1,0-13 150,0 17-144,0-13 111,0 9-82,0-2 41,0 0-21,0 3-5,0-11 85,0 9-91,0-4 117,0 4-92,0-7 105,0 1-89,0 3-50,0-4 66,0 11-116,0-16 100,0 13-72,0-14 42,0 12-91,0-9 83,0 1-48,0 3 38,0-5-49,0 2 44,0 2-132,0-2 126,0 4-7,0-4 146,0 1-112,0 3-4,0 0-5,0 7-8,0-11 10,0 7-17,0-11 28,0 6-20,0-4 177,0 3 92,0 2-287,0-4 79,0 1-171,0 2 95,0-3 44,0 1-10,0 3 42,0-4 353,0 1-572,0 2-96,0-2-840,0 0 1,0-2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5:31.817"/>
    </inkml:context>
    <inkml:brush xml:id="br0">
      <inkml:brushProperty name="width" value="0.10583" units="cm"/>
      <inkml:brushProperty name="height" value="0.10583" units="cm"/>
    </inkml:brush>
  </inkml:definitions>
  <inkml:trace contextRef="#ctx0" brushRef="#br0">0 0 21038,'0'26'654,"0"-10"-553,0 6 1,0-9-93,0 4 91,0-5 0,0 6-168,0-5 114,0-3 1,0 8-175,0-5 202,0-3-45,0 12 28,0-11 146,0 4-145,0-3 292,0-4-237,0 11 63,0-9-53,0 10-131,0-12-31,0 8 1,0 1 36,0 4 36,0-5-24,0 4 1,0-8-24,0 7 33,0-5 29,0 1-25,0-4 21,0 0-25,0 3 10,0 2 0,0-5-21,0 11 14,0-17-8,0 9 13,0-5-17,0 4 66,0-1-44,0 4-64,0-11 61,0 9-9,0-8-6,0 14 8,0-11 10,0 2-11,0 4-65,0-4 55,0 12-1,0-10-27,0 10 0,0-5-28,0 4 46,0 2 1,0 1-8,0 3-2,0-9-1,0 3 12,0-5-8,0 6 17,0 0-15,0 8 1,0-5 1,0 0 7,0-6 1,0 1-1,0 3 6,0 1 1,0 0-1,0 0 1,0-2 243,0 1-243,0-3 1,0 5 48,0 1 0,0-2-4,0 6 17,0-7 0,0 1 1,0-1 4,0 1-105,0-1 1,0 6-76,0 2 121,0-4 1,0 2-1,0-9 103,0 1-106,0-2 0,0 6 113,0 2-114,0-4-12,0 7 178,0-6-129,0-4-3,0 3-3,0 4 1,0-6 115,0 5-129,0 1 0,0-6 51,0 3 109,0-6-146,0 2 1,0-2 48,0 1-34,0 11-4,0 0 41,0-3 1,0 2 46,0-3-186,0-6 139,0 9-169,0-13 125,0 15 1,0-11-121,0 8 119,0-9-36,0 7 6,0-1 1,0-2-4,0 4 1,0-6 11,0 0-8,0-5-29,0 7 28,0-3 1,0 2 166,0 4-158,0-6 1,0 7 71,0-9 0,0 3 0,0 6 217,0 1-276,0-3 1,0 4 88,0-3-86,0-5-200,0 0 207,0-2 0,0-2-240,0 4 223,0-4 1,0 3-104,0-1 0,0 0 0,0 5-93,0 2 59,0-2 1,0 1 22,0-5 1,0 0 28,0 2 18,0 0-30,0 1 114,0-3-89,0-2 0,0-1 92,0 5-78,0-6 0,0 1-19,0-3 23,0-1 43,0 7 1,0-1 52,0 5-88,0-8-1,0 7 113,0-15-101,0 8 1,0-2-122,0 7 0,0-6-16,0 3 114,0-4-13,0 2-7,0-5 6,0-4-24,0 7 118,0-4-73,0 6 1,0-6-292,0 6 285,0-6 1,0 8 140,0-2-146,0-4 1,0 6 148,0-2-150,0-4 54,0 6-41,0-11 1,0 8 14,0 0 5,0-2 50,0 8-47,0-9 1,0 5 134,0-1-132,0-7-120,0 6 117,0-1-40,0-6 43,0 11 49,0-10-57,0 4 0,0-5 47,0 4-51,0-6 74,0-2-76,0 6 22,0-3-55,0 6-178,0-3 205,0 4 229,0-5-236,0 13 53,0-14-48,0 11 14,0-8-15,0-3 11,0 2 5,0-7 11,0 2-2,0 1-28,0-3 9,0 4-20,0-3 19,0 1-10,0-1 64,0 0 67,0 3-104,0-5 4,0 3 33,0 1-74,0-3 57,0 0 201,0 4-211,0-4 75,0 2-356,0 0 288,0-2 219,0 1-110,0 1-196,0-1 177,0 0 506,0 2-517,0-4-419,0 4-787,0 0 1,0-3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5:37.455"/>
    </inkml:context>
    <inkml:brush xml:id="br0">
      <inkml:brushProperty name="width" value="0.10583" units="cm"/>
      <inkml:brushProperty name="height" value="0.10583" units="cm"/>
    </inkml:brush>
  </inkml:definitions>
  <inkml:trace contextRef="#ctx0" brushRef="#br0">0 27 18861,'0'-14'850,"0"2"1712,0 12-2356,0 15 0,0-5 181,0 12-219,0-8 1,0 5-81,0-6 64,0-2 1,0 11-88,0-2-119,0-7 18,0 12 184,0-8-177,0 2 0,0 7-82,0 0 171,0 2-9,0-6-193,0 3 188,0-11-5,0 6-130,0-3 119,0-2-6,0 5-1,0-3 50,0 1 0,0 3 15,0 0-124,0 0 69,0 10 25,0-13 10,0 7-49,0-9 31,0-2 0,0 5-16,0-6 6,0 5 16,0 8 0,0 0-102,0 0 83,0 4-40,0-8 1,0 8 139,0-8-121,0-6 1,0 6-9,0-5 25,0-3-9,0 9-1,0-5 0,0 6 2,0-2 12,0-7-98,0 5 82,0 1-3,0-2-7,0 14 7,0-14 141,0 6-144,0-1 0,0 0 118,0 3-106,0-7 1,0 2-83,0-3 1,0 2 44,0 7 1,0-8 41,0 5-17,0-6 0,0 7 104,0-2 1,0-3-52,0 11-41,0-2 16,0-1 2,0-3 0,0 1 74,0 5 1,0 3-76,0-5 1,0-1 1,0-4 1,0-3 2,0 7-20,0-1 0,0 1 2,0-1 0,0-8-88,0 2 0,0 0 105,0 6 110,0-5 12,0 2-145,0 1 0,0-8 154,0 9-145,0-12 0,0 8 34,0-3 13,0-3 23,0 9 1,0-3-122,0 3 82,0-2-17,0 1-118,0-7 1,0 2-149,0-1 228,0 2 0,0 7-61,0-2 39,0-6 0,0 6-27,0-7 1,0 2 208,0 7-177,0-7 1,0 9-7,0-10 72,0-2 0,0 5-187,0 3 1,0 3 75,0 7 48,0 0-11,0-9 66,0-7 1,0-3 35,0 1-102,0-2 8,0 10 44,0-12-29,0 5 0,0-5 5,0 6-2,0-9 0,0 12-38,0-9 35,0-1 122,0 5-122,0 2 2,0 2 0,0 2-31,0 2 33,0-10 0,0 2 29,0-3 1,0-3-18,0 7 198,0-5-141,0 5-47,0-3 8,0 7 56,0-5 1,0 1 21,0-5-31,0-4-169,0 6 133,0 1 9,0-11-199,0 13 174,0-14-48,0 4-57,0 3 88,0-3-22,0 4-7,0 4 26,0-11-10,0 9-11,0-10 11,0 12-118,0-8 112,0 4-8,0-1 6,0-6-6,0 6 34,0-8-32,0 5-10,0-5 137,0 4-122,0-4 18,0 5-7,0 4 136,0-4-104,0 3 6,0-3-66,0-1 52,0 6-64,0-9 57,0 6-57,0-6 38,0 3 88,0 2-82,0-6 151,0 7-79,0-9-35,0 10-45,0-8 43,0 5 83,0-4-75,0 3-2,0 0-119,0-2 109,0 8-12,0-11 6,0 12-219,0-9 192,0 6 126,0-4-141,0 1 181,0-4-200,0 3 59,0-3-34,0 3 56,0-4-109,0 5 44,0-5 150,0 0-212,0 5 63,0-4 31,0-1 221,0 4-176,0-4 341,0 1-1506,0 3 1,0-4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5:42.364"/>
    </inkml:context>
    <inkml:brush xml:id="br0">
      <inkml:brushProperty name="width" value="0.10583" units="cm"/>
      <inkml:brushProperty name="height" value="0.10583" units="cm"/>
    </inkml:brush>
  </inkml:definitions>
  <inkml:trace contextRef="#ctx0" brushRef="#br0">0 1 21158,'0'19'1079,"0"1"-876,0-7 49,0 8 17,0-1-211,0 7 92,0 3 1,0-2 4,0-3 0,0-2-135,0 4 0,0-6 188,0 4-205,0-6 132,0 2-37,0-5 0,0 5 57,0 7-86,0-7 56,0 3-161,0-13 106,0 7 1,0-5-61,0 8 1,0-7-59,0 5 112,0-2-48,0 0 17,0 3 0,0-4 36,0 6-7,0-2-73,0 4 56,0 2-23,0-4 27,0 7-21,0-11 1,0 7-47,0-3 37,0 8 1,0-11-72,0 6 61,0-13 1,0 9-31,0-3 18,0-1 7,0 4 49,0-8-23,0 6-31,0-3 4,0 4 28,0-3 0,0 3 8,0 6-27,0-5 0,0 8 28,0-6-22,0-4 1,0 8-37,0-5 39,0-2-52,0 4 1,0 2 42,0-8-53,0 15 46,0-15 81,0 8 0,0-1 54,0 3-121,0 4 12,0-1-34,0-5 22,0 2 3,0-9 1,0 6-94,0-4 105,0-7-106,0 6 83,0 2 1,0 0-41,0 7 1,0-6 0,0 0 0,0 0 163,0 3-133,0 0 0,0 1 134,0 5-123,0-8 1,0 10 42,0-5 1,0-6-16,0 6-35,0-4 17,0 1 0,0 0-10,0 3 10,0-3 6,0 4-4,0-4 256,0 0-249,0 0 1,0-4 155,0 1-152,0 7 0,0-5 35,0 4 10,0-4 20,0-4 22,0 11-67,0-12 1,0 10-87,0-11 85,0 0 1,0 4-27,0 0 0,0-3-48,0 10 60,0-6 0,0 3-20,0-5 13,0 5-20,0-4-54,0 6 1,0-11 173,0 6-116,0 2 0,0 2 272,0 4-259,0-9 0,0 5 137,0-6-89,0-2-73,0 4 0,0 1 118,0 3-198,0-3 145,0-1-154,0-3 109,0 1 0,0 2-60,0 2 47,0-5 0,0 1-36,0-6 0,0-1-5,0 4 39,0-7-14,0 5 19,0-5-44,0 1 20,0 5 9,0 3-6,0-7 40,0 3-32,0-9 19,0 0-14,0 5-17,0 0 15,0 0-66,0 0 63,0-5-238,0 6 207,0-6-53,0 5 37,0-1-173,0-2-14,0 6 173,0-7 320,0 8-318,0-8 211,0 4-209,0-5 163,0 0-359,0 5 247,0-3-272,0 2 205,0-4-49,0 1 31,0 4-75,0-4 223,0 0 65,0 2-11,0-9-119,0 13 132,0-13-128,0 10 3,0-8 170,0 1-69,0 3-81,0-4 23,0 1-16,0 4 55,0-5-28,0 1-23,0 2-18,0-2-3,0-1 107,0 4-109,0-4 213,0 1 385,0 4-518,0-5-1183,0 1 1,0-1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8:00.388"/>
    </inkml:context>
    <inkml:brush xml:id="br0">
      <inkml:brushProperty name="width" value="0.10583" units="cm"/>
      <inkml:brushProperty name="height" value="0.10583" units="cm"/>
    </inkml:brush>
  </inkml:definitions>
  <inkml:trace contextRef="#ctx0" brushRef="#br0">16 1 20003,'-7'0'430,"3"0"32,2 0-520,0 0-183,1 0 87,6 0 206,-4 0 216,7 0-241,-6 0-19,2 0 191,1 0-135,0 0 12,-1 0 0,3 0 45,-1 0-116,4 0 105,-4 0-11,2 0-158,2 0 92,-1 0 0,2 0 39,-2 0-28,2 0-19,-1 0 1,0 0 77,-1 0 1,1 0-57,-2 0 1,1 0 175,0 0-171,-2 0 13,-1 0-28,1 0 0,-1 0 97,1 0-218,-2 0 179,0 0-1,-1 0-207,-2 0 107,3 0 67,0 0-5,-3 0-16,2 0 1,-2 0-17,1 0 6,1 0 0,-3 0 25,0 0-66,1 0 60,-2 0-82,5 0 55,-5 0 9,5 0 129,-5 0-139,2 0-3,0 0 112,-2 0-72,4 0-51,-3 0-73,1 0 122,0 0-234,0 0 127,1 0-57,-2 0 107,1 0-443,-1 0 0,3 0 1,-2 0-1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8:01.524"/>
    </inkml:context>
    <inkml:brush xml:id="br0">
      <inkml:brushProperty name="width" value="0.10583" units="cm"/>
      <inkml:brushProperty name="height" value="0.10583" units="cm"/>
    </inkml:brush>
  </inkml:definitions>
  <inkml:trace contextRef="#ctx0" brushRef="#br0">0 1 20545,'7'0'-212,"0"0"21,-1 0 239,-1 0-37,2 0 0,-1 0 63,1 0 118,0 0 0,1 0-90,0 0 45,-2 0 1,1 0-9,-1 0 28,-1 0 0,3 0-128,0 0 53,-1 0 0,0 0-68,-2 0 67,1 0-34,0 0 16,-1 0 5,-1 0 16,2 0-168,0 0 170,2 0-284,-3 0 219,3 0 16,-4 0-157,1 0-39,0 0 162,-2 0-124,3 0 105,-4 0 91,4 0-101,0 0 217,-2 0-195,2 0 243,-1 0-88,1 0 1,2 0-129,-2 0 39,-1 0-25,1 0-259,-4 0 287,3 0 1,-2 0-269,1 0-5,0 0 132,-1 0 10,1 0 43,-4 0-28,4 0 0,-4 0-470,2 0 1,0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35.685"/>
    </inkml:context>
    <inkml:brush xml:id="br0">
      <inkml:brushProperty name="width" value="0.2" units="cm"/>
      <inkml:brushProperty name="height" value="0.2" units="cm"/>
    </inkml:brush>
  </inkml:definitions>
  <inkml:trace contextRef="#ctx0" brushRef="#br0">48 0 19901,'12'0'301,"-1"0"-224,-4 0 241,0 0-47,-2 0-193,4 0 13,-6 0-176,4 0 151,-2 0 24,-3 0-104,4 0-68,-3 0 134,5 0-14,-3 0-27,-2 0 153,2 0-14,0 0-28,-1 0-78,2 0-13,-1 0 74,-17 0 95,10 0-136,-19 0 56,17 0-74,-7 0 16,6 0-56,-2 0 36,0 0-5,2 0-88,-2 0 97,5 0 60,-2 0-67,-1 0-77,2 0 98,-4 0-178,5 0 108,-3 0 45,1 0 49,-1 0-67,0 0-25,0 0 63,0 0 9,0 0 28,1 0 51,-1 0-27,0 0-132,0 0-96,1 0-17,-1 0 72,18 0 30,-10 0-13,14 0-13,-10 0 87,-2 0-54,7 0-14,-7 0 104,4 0-94,-2 0 84,-4 0-64,7 0 36,-8 0-27,7 0-3,-7 0 5,3 0-119,0 0 126,0 0 107,-1 0-110,1 0 89,0 0 6,0 0-126,-2 0 40,2 0 45,0 0-36,-1 0-9,2 0-23,-1 0-19,0 0-42,-1 0-15,1 0 56,0 0 23,-1 0-244,1 0 87,0 0 241,-1 0-67,1 0-3,0 0-8,-1 0-8,1 0-4,0 0-65,0 0-1,-1 0 72,1 0 69,0 0-31,0 0-30,-1 0-9,1 0 48,0 0-39,-1 0-1052,1 0 0,0 0 1</inkml:trace>
  <inkml:trace contextRef="#ctx0" brushRef="#br0" timeOffset="773">628 0 20247,'11'0'364,"-3"0"525,-8 0-1010,-13 0-2,10 0-775,-9 0 426,10 0 472,1 0 0,-1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8:04.098"/>
    </inkml:context>
    <inkml:brush xml:id="br0">
      <inkml:brushProperty name="width" value="0.10583" units="cm"/>
      <inkml:brushProperty name="height" value="0.10583" units="cm"/>
    </inkml:brush>
  </inkml:definitions>
  <inkml:trace contextRef="#ctx0" brushRef="#br0">1 0 19717,'7'0'430,"-1"0"-77,-1 0-244,-1 0-39,1 0 76,0 0 1,-3 0 52,3 0-78,-3 0 0,4 0-67,-2 0-107,1 0 184,2 0-238,-3 0 180,4 0-27,-2 0 5,5 0-19,-5 0 0,4 0 33,-2 0-53,1 0 16,1 0 1,-1 0 16,1 0 1,0 0 0,2 0 1,-2 0 21,3 0-22,-4 0 1,3 0-30,-4 0 28,3 0-12,-1 0 0,-1 0 4,-2 0 1,0 0-11,0 0 44,-2 0 0,4 0-42,-1 0 10,-2 0 1,2 0-61,0 0 90,-2 0-155,1 0 114,-1 0-7,-1 0-22,0 0 21,-2 0 9,-2 0-13,3 0-5,-1 0 112,-1 0-87,2 0-22,-4 0 32,2 0-121,0 0-417,-1 0 279,4 0-418,-5 0 631,1 0 0,2 0 0,-1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8:05.148"/>
    </inkml:context>
    <inkml:brush xml:id="br0">
      <inkml:brushProperty name="width" value="0.10583" units="cm"/>
      <inkml:brushProperty name="height" value="0.10583" units="cm"/>
    </inkml:brush>
  </inkml:definitions>
  <inkml:trace contextRef="#ctx0" brushRef="#br0">0 0 21179,'9'0'-14,"0"0"0,0 0 222,0 0 0,-1 0-14,-1 0 209,-1 0-316,4 0 0,-3 0 266,3 0-221,-2 0-26,0 0 0,-2 0 81,1 0-86,-1 0 0,1 0-24,-1 0 1,1 0-54,2 0-127,0 0 175,-2 0 0,0 0-161,-1 0 34,-2 0 1,4 0 4,-2 0 7,0 0 0,3 0 148,1 0-91,-4 0 0,1 0 61,-1 0-48,-1 0 3,2 0-77,-1 0 93,-1 0-115,1 0 90,-1 0 16,0 0-137,-1 0 120,1 0-49,-1 0 34,2 0-18,-2 0 128,2 0-119,-4 0 136,0 0-123,2 0 16,-1 0-120,0 0 130,0 0-174,0 0-7,-1 0 145,2 0-383,-3 0 96,3 0-218,-4 0-199,4 0 306,-1 0 399,0 0 0,2 0 0,0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8:08.622"/>
    </inkml:context>
    <inkml:brush xml:id="br0">
      <inkml:brushProperty name="width" value="0.10583" units="cm"/>
      <inkml:brushProperty name="height" value="0.10583" units="cm"/>
    </inkml:brush>
  </inkml:definitions>
  <inkml:trace contextRef="#ctx0" brushRef="#br0">77 14 20476,'-7'0'-2100,"3"0"1945,-3 0 176,7 0-13,-7 0 301,5 0-273,-4 0 161,1 0-10,-1 0-123,0 0 191,2 0-165,0 0-37,-1 0 84,1 0-116,2 0 125,-2 0-73,3 0 346,-1 0-365,6 0-8,-1 0 176,3 0-130,-1 0-33,1 0-9,-1 0 43,2 0-89,1 0 1,-2 0 63,3 0 1,-3 0-227,2 0 190,-1 0 0,1 0-30,0 0 23,-1 0 1,1 0 21,2 0 48,-4 0-74,3 0 0,-3 0 21,1 0 56,-2 0-44,4 0 86,-2 0-88,4 0-1,0 0 110,1 0-119,-2 0 0,0 0-42,-1 0 40,-1 0 1,1 0 39,1 0-116,-4 0 0,3 0-29,-2 0 95,4 0 12,-3 0-63,0 0 49,-2 0-50,2 0 44,-4 0-41,2 0 29,-5 0 70,1 0-52,0 0 88,-2 0-145,4 0 45,-4 0 14,2 0-33,0 0 37,-1 0-93,4 0 71,-5 0-241,1 0 141,1 0-534,-2 0 1,3 0-1</inkml:trace>
  <inkml:trace contextRef="#ctx0" brushRef="#br0" timeOffset="1089">1590 14 20330,'-7'0'-1882,"3"0"2815,2 0-273,0 0-707,1 0 205,5 0-70,0 0 157,4 0-178,-1 0-9,-2 0 142,3 0 1,-2 0-36,1 0 134,1 0-152,-2 0 6,3 0-70,-1 0 0,2 0-5,2 0 1,-1 0 19,-1 0 1,-2 0-125,-1 0-49,1 0 122,1 0-115,0 0 104,-2 0 1,1 0 55,0 0-62,-2 0 27,3 0-107,-3 0 96,3 0 0,1 0-132,-2 0 158,-1 0-78,2 0 31,-2 0-102,0 0 73,-1 0 33,1 0-20,-5 0 9,7 0 184,-6 0-174,3 0 1,-3 0 111,2 0-91,-4 0-57,8 0 56,-6 0 10,1 0-139,2 0 59,-3 0-101,3 0-70,-3 0 195,0 0-26,-2 0-276,1 0 180,1 0-2473,-3 0 2104,4 0 489,-1 0 0,3 0 0,1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8:37:25.433"/>
    </inkml:context>
    <inkml:brush xml:id="br0">
      <inkml:brushProperty name="width" value="0.10583" units="cm"/>
      <inkml:brushProperty name="height" value="0.10583" units="cm"/>
    </inkml:brush>
  </inkml:definitions>
  <inkml:trace contextRef="#ctx0" brushRef="#br0">38 0 19483,'-10'0'1193,"2"0"-874,8 0 1625,-3 0-1534,-4 0 33,3 0 1728,-2 0-2234,17 0 267,-2 0-59,6 0 14,-3 0-235,2 0 9,-1 0-133,2 0 237,3 0-193,-6 0 180,9 0-151,-5 0 82,-2 0 31,6 0-32,-12 0 24,10 0-52,-11 0 36,8 0 47,-8 0-30,2 0 46,-2 0-43,-1 0 47,3 0-21,-4 0-8,6 0-85,-4 0 85,2 0-8,1 0-5,-1 0 22,4 0-168,-3 0 137,8 0 34,-11 0-29,12 0-1,-9 0 50,3 0-46,-1 0 32,-8 0-122,10 0 77,-3 0-10,2 0 43,5 0-24,-11 0-15,9 0-113,-6 0 114,-1 0 97,0 0-79,1 0 33,-3 0-130,2 0 85,0 0 36,-2 0-36,5 0 39,-4 0-22,3 0-22,-4 0-29,3 0 39,-4 0 52,0 0 1,0 0-43,6 0 30,-6 0-25,8 0 18,-10 0-7,5 0-5,-3 0 87,1 0-101,0 0 39,-5 0-28,5 0-27,-4 0 31,0 0 104,3 0-101,-2 0-26,-2 0 1,5 0-10,-4 0 10,1 0 0,1 0 21,-1 0 0,0 0 0,1 0 6,-1 0 52,0 0 13,0 0-54,1 0-19,-2 0-31,3 0 32,-3 0 86,1 0-92,1 0-5,-1 0 344,-1 0-239,3 0-214,-3 0-972,2 0 1,-3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8:37:57.847"/>
    </inkml:context>
    <inkml:brush xml:id="br0">
      <inkml:brushProperty name="width" value="0.10583" units="cm"/>
      <inkml:brushProperty name="height" value="0.10583" units="cm"/>
    </inkml:brush>
  </inkml:definitions>
  <inkml:trace contextRef="#ctx0" brushRef="#br0">38 0 19483,'-10'0'1193,"2"0"-874,8 0 1625,-3 0-1534,-4 0 33,3 0 1728,-2 0-2234,17 0 267,-2 0-59,6 0 14,-3 0-235,2 0 9,-1 0-133,2 0 237,3 0-193,-6 0 180,9 0-151,-5 0 82,-2 0 31,6 0-32,-12 0 24,10 0-52,-11 0 36,8 0 47,-8 0-30,2 0 46,-2 0-43,-1 0 47,3 0-21,-4 0-8,6 0-85,-4 0 85,2 0-8,1 0-5,-1 0 22,4 0-168,-3 0 137,8 0 34,-11 0-29,12 0-1,-9 0 50,3 0-46,-1 0 32,-8 0-122,10 0 77,-3 0-10,2 0 43,5 0-24,-11 0-15,9 0-113,-6 0 114,-1 0 97,0 0-79,1 0 33,-3 0-130,2 0 85,0 0 36,-2 0-36,5 0 39,-4 0-22,3 0-22,-4 0-29,3 0 39,-4 0 52,0 0 1,0 0-43,6 0 30,-6 0-25,8 0 18,-10 0-7,5 0-5,-3 0 87,1 0-101,0 0 39,-5 0-28,5 0-27,-4 0 31,0 0 104,3 0-101,-2 0-26,-2 0 1,5 0-10,-4 0 10,1 0 0,1 0 21,-1 0 0,0 0 0,1 0 6,-1 0 52,0 0 13,0 0-54,1 0-19,-2 0-31,3 0 32,-3 0 86,1 0-92,1 0-5,-1 0 344,-1 0-239,3 0-214,-3 0-972,2 0 1,-3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8:40:10.585"/>
    </inkml:context>
    <inkml:brush xml:id="br0">
      <inkml:brushProperty name="width" value="0.10583" units="cm"/>
      <inkml:brushProperty name="height" value="0.10583" units="cm"/>
    </inkml:brush>
  </inkml:definitions>
  <inkml:trace contextRef="#ctx0" brushRef="#br0">0 1 20545,'22'0'-212,"5"0"21,-7 0 239,-2 0-37,6 0 0,-4 0 63,6 0 118,-1 0 0,3 0-90,-1 0 45,-6 0 1,4 0-9,-3 0 28,-4 0 0,10 0-128,-1 0 53,-3 0 0,1 0-68,-6 0 67,0 0-34,0 0 16,0 0 5,-5 0 16,10 0-168,-7 0 170,12 0-284,-12 0 219,13 0 16,-17 0-157,4 0-39,0 0 162,-5 0-124,8 0 105,-10 0 91,10 0-101,-1 0 217,-3 0-195,3 0 243,-1 0-88,5 0 1,4 0-129,-8 0 39,0 0-25,1 0-259,-10 0 287,6 0 1,-7 0-269,4 0-5,4 0 132,-7 0 10,3 0 43,-13 0-28,14 0 0,-11 0-470,3 0 1,1 0 0,2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8:40:56.035"/>
    </inkml:context>
    <inkml:brush xml:id="br0">
      <inkml:brushProperty name="width" value="0.10583" units="cm"/>
      <inkml:brushProperty name="height" value="0.10583" units="cm"/>
    </inkml:brush>
  </inkml:definitions>
  <inkml:trace contextRef="#ctx0" brushRef="#br0">38 0 19483,'-10'0'1193,"2"0"-874,8 0 1625,-3 0-1534,-4 0 33,3 0 1728,-2 0-2234,17 0 267,-2 0-59,6 0 14,-3 0-235,2 0 9,-1 0-133,2 0 237,3 0-193,-6 0 180,9 0-151,-5 0 82,-2 0 31,6 0-32,-12 0 24,10 0-52,-11 0 36,8 0 47,-8 0-30,2 0 46,-2 0-43,-1 0 47,3 0-21,-4 0-8,6 0-85,-4 0 85,2 0-8,1 0-5,-1 0 22,4 0-168,-3 0 137,8 0 34,-11 0-29,12 0-1,-9 0 50,3 0-46,-1 0 32,-8 0-122,10 0 77,-3 0-10,2 0 43,5 0-24,-11 0-15,9 0-113,-6 0 114,-1 0 97,0 0-79,1 0 33,-3 0-130,2 0 85,0 0 36,-2 0-36,5 0 39,-4 0-22,3 0-22,-4 0-29,3 0 39,-4 0 52,0 0 1,0 0-43,6 0 30,-6 0-25,8 0 18,-10 0-7,5 0-5,-3 0 87,1 0-101,0 0 39,-5 0-28,5 0-27,-4 0 31,0 0 104,3 0-101,-2 0-26,-2 0 1,5 0-10,-4 0 10,1 0 0,1 0 21,-1 0 0,0 0 0,1 0 6,-1 0 52,0 0 13,0 0-54,1 0-19,-2 0-31,3 0 32,-3 0 86,1 0-92,1 0-5,-1 0 344,-1 0-239,3 0-214,-3 0-972,2 0 1,-3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8:41:05.090"/>
    </inkml:context>
    <inkml:brush xml:id="br0">
      <inkml:brushProperty name="width" value="0.10583" units="cm"/>
      <inkml:brushProperty name="height" value="0.10583" units="cm"/>
    </inkml:brush>
  </inkml:definitions>
  <inkml:trace contextRef="#ctx0" brushRef="#br0">38 0 19483,'-10'0'1193,"2"0"-874,8 0 1625,-3 0-1534,-4 0 33,3 0 1728,-2 0-2234,17 0 267,-2 0-59,6 0 14,-3 0-235,2 0 9,-1 0-133,2 0 237,3 0-193,-6 0 180,9 0-151,-5 0 82,-2 0 31,6 0-32,-12 0 24,10 0-52,-11 0 36,8 0 47,-8 0-30,2 0 46,-2 0-43,-1 0 47,3 0-21,-4 0-8,6 0-85,-4 0 85,2 0-8,1 0-5,-1 0 22,4 0-168,-3 0 137,8 0 34,-11 0-29,12 0-1,-9 0 50,3 0-46,-1 0 32,-8 0-122,10 0 77,-3 0-10,2 0 43,5 0-24,-11 0-15,9 0-113,-6 0 114,-1 0 97,0 0-79,1 0 33,-3 0-130,2 0 85,0 0 36,-2 0-36,5 0 39,-4 0-22,3 0-22,-4 0-29,3 0 39,-4 0 52,0 0 1,0 0-43,6 0 30,-6 0-25,8 0 18,-10 0-7,5 0-5,-3 0 87,1 0-101,0 0 39,-5 0-28,5 0-27,-4 0 31,0 0 104,3 0-101,-2 0-26,-2 0 1,5 0-10,-4 0 10,1 0 0,1 0 21,-1 0 0,0 0 0,1 0 6,-1 0 52,0 0 13,0 0-54,1 0-19,-2 0-31,3 0 32,-3 0 86,1 0-92,1 0-5,-1 0 344,-1 0-239,3 0-214,-3 0-972,2 0 1,-3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07:27.348"/>
    </inkml:context>
    <inkml:brush xml:id="br0">
      <inkml:brushProperty name="width" value="0.10583" units="cm"/>
      <inkml:brushProperty name="height" value="0.10583" units="cm"/>
    </inkml:brush>
  </inkml:definitions>
  <inkml:trace contextRef="#ctx0" brushRef="#br0">77 14 20476,'-7'0'-2100,"3"0"1945,-3 0 176,7 0-13,-7 0 301,5 0-273,-4 0 161,1 0-10,-1 0-123,0 0 191,2 0-165,0 0-37,-1 0 84,1 0-116,2 0 125,-2 0-73,3 0 346,-1 0-365,6 0-8,-1 0 176,3 0-130,-1 0-33,1 0-9,-1 0 43,2 0-89,1 0 1,-2 0 63,3 0 1,-3 0-227,2 0 190,-1 0 0,1 0-30,0 0 23,-1 0 1,1 0 21,2 0 48,-4 0-74,3 0 0,-3 0 21,1 0 56,-2 0-44,4 0 86,-2 0-88,4 0-1,0 0 110,1 0-119,-2 0 0,0 0-42,-1 0 40,-1 0 1,1 0 39,1 0-116,-4 0 0,3 0-29,-2 0 95,4 0 12,-3 0-63,0 0 49,-2 0-50,2 0 44,-4 0-41,2 0 29,-5 0 70,1 0-52,0 0 88,-2 0-145,4 0 45,-4 0 14,2 0-33,0 0 37,-1 0-93,4 0 71,-5 0-241,1 0 141,1 0-534,-2 0 1,3 0-1</inkml:trace>
  <inkml:trace contextRef="#ctx0" brushRef="#br0" timeOffset="1">1590 14 20330,'-7'0'-1882,"3"0"2815,2 0-273,0 0-707,1 0 205,5 0-70,0 0 157,4 0-178,-1 0-9,-2 0 142,3 0 1,-2 0-36,1 0 134,1 0-152,-2 0 6,3 0-70,-1 0 0,2 0-5,2 0 1,-1 0 19,-1 0 1,-2 0-125,-1 0-49,1 0 122,1 0-115,0 0 104,-2 0 1,1 0 55,0 0-62,-2 0 27,3 0-107,-3 0 96,3 0 0,1 0-132,-2 0 158,-1 0-78,2 0 31,-2 0-102,0 0 73,-1 0 33,1 0-20,-5 0 9,7 0 184,-6 0-174,3 0 1,-3 0 111,2 0-91,-4 0-57,8 0 56,-6 0 10,1 0-139,2 0 59,-3 0-101,3 0-70,-3 0 195,0 0-26,-2 0-276,1 0 180,1 0-2473,-3 0 2104,4 0 489,-1 0 0,3 0 0,1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08:22.969"/>
    </inkml:context>
    <inkml:brush xml:id="br0">
      <inkml:brushProperty name="width" value="0.10583" units="cm"/>
      <inkml:brushProperty name="height" value="0.10583" units="cm"/>
    </inkml:brush>
  </inkml:definitions>
  <inkml:trace contextRef="#ctx0" brushRef="#br0">0 0 21179,'9'0'-14,"0"0"0,0 0 222,0 0 0,-1 0-14,-1 0 209,-1 0-316,4 0 0,-3 0 266,3 0-221,-2 0-26,0 0 0,-2 0 81,1 0-86,-1 0 0,1 0-24,-1 0 1,1 0-54,2 0-127,0 0 175,-2 0 0,0 0-161,-1 0 34,-2 0 1,4 0 4,-2 0 7,0 0 0,3 0 148,1 0-91,-4 0 0,1 0 61,-1 0-48,-1 0 3,2 0-77,-1 0 93,-1 0-115,1 0 90,-1 0 16,0 0-137,-1 0 120,1 0-49,-1 0 34,2 0-18,-2 0 128,2 0-119,-4 0 136,0 0-123,2 0 16,-1 0-120,0 0 130,0 0-174,0 0-7,-1 0 145,2 0-383,-3 0 96,3 0-218,-4 0-199,4 0 306,-1 0 399,0 0 0,2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37.689"/>
    </inkml:context>
    <inkml:brush xml:id="br0">
      <inkml:brushProperty name="width" value="0.2" units="cm"/>
      <inkml:brushProperty name="height" value="0.2" units="cm"/>
    </inkml:brush>
  </inkml:definitions>
  <inkml:trace contextRef="#ctx0" brushRef="#br0">1 0 22181,'10'0'-59,"-2"0"-1129,-8 0 741,5 0 0,0 0 0</inkml:trace>
  <inkml:trace contextRef="#ctx0" brushRef="#br0" timeOffset="1389">321 0 19731,'-10'0'23,"2"0"2251,8 0-2120,12 0-112,-4 0 48,8 0 19,-10 0 10,1 0-75,1 0 54,1 0-135,-2 0 88,4 0-1,-5 0-221,2 0 227,-3 0 7,-1 0-218,2 0 180,-4 0-59,6 0 39,-3 0-96,1 0 80,-1 0 6,0 0-3,-1 0 3,-1 0 23,2 0-26,0 0 37,-2 0-20,2 0-10,0 0-103,0 0 100,0 0-121,0 0 107,0 0-54,-1 0 27,1 0 19,2 0-4,-2 0 27,0 0-37,-1 0 102,-2 0-70,3 0 83,0 0-52,0 0-118,-1 0-127,1 0 196,0 0-169,-1 0 209,1 0-52,0 0 41,0 0-11,-1 0 55,1 0-26,0 0-24,-1 0-4,1 0 118,0 0-49,0 0-756,0 0 1,-1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08:30.585"/>
    </inkml:context>
    <inkml:brush xml:id="br0">
      <inkml:brushProperty name="width" value="0.10583" units="cm"/>
      <inkml:brushProperty name="height" value="0.10583" units="cm"/>
    </inkml:brush>
  </inkml:definitions>
  <inkml:trace contextRef="#ctx0" brushRef="#br0">0 0 21179,'9'0'-14,"0"0"0,0 0 222,0 0 0,-1 0-14,-1 0 209,-1 0-316,4 0 0,-3 0 266,3 0-221,-2 0-26,0 0 0,-2 0 81,1 0-86,-1 0 0,1 0-24,-1 0 1,1 0-54,2 0-127,0 0 175,-2 0 0,0 0-161,-1 0 34,-2 0 1,4 0 4,-2 0 7,0 0 0,3 0 148,1 0-91,-4 0 0,1 0 61,-1 0-48,-1 0 3,2 0-77,-1 0 93,-1 0-115,1 0 90,-1 0 16,0 0-137,-1 0 120,1 0-49,-1 0 34,2 0-18,-2 0 128,2 0-119,-4 0 136,0 0-123,2 0 16,-1 0-120,0 0 130,0 0-174,0 0-7,-1 0 145,2 0-383,-3 0 96,3 0-218,-4 0-199,4 0 306,-1 0 399,0 0 0,2 0 0,0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09:46.233"/>
    </inkml:context>
    <inkml:brush xml:id="br0">
      <inkml:brushProperty name="width" value="0.10583" units="cm"/>
      <inkml:brushProperty name="height" value="0.10583" units="cm"/>
    </inkml:brush>
  </inkml:definitions>
  <inkml:trace contextRef="#ctx0" brushRef="#br0">0 0 21179,'9'0'-14,"0"0"0,0 0 222,0 0 0,-1 0-14,-1 0 209,-1 0-316,4 0 0,-3 0 266,3 0-221,-2 0-26,0 0 0,-2 0 81,1 0-86,-1 0 0,1 0-24,-1 0 1,1 0-54,2 0-127,0 0 175,-2 0 0,0 0-161,-1 0 34,-2 0 1,4 0 4,-2 0 7,0 0 0,3 0 148,1 0-91,-4 0 0,1 0 61,-1 0-48,-1 0 3,2 0-77,-1 0 93,-1 0-115,1 0 90,-1 0 16,0 0-137,-1 0 120,1 0-49,-1 0 34,2 0-18,-2 0 128,2 0-119,-4 0 136,0 0-123,2 0 16,-1 0-120,0 0 130,0 0-174,0 0-7,-1 0 145,2 0-383,-3 0 96,3 0-218,-4 0-199,4 0 306,-1 0 399,0 0 0,2 0 0,0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09:46.234"/>
    </inkml:context>
    <inkml:brush xml:id="br0">
      <inkml:brushProperty name="width" value="0.10583" units="cm"/>
      <inkml:brushProperty name="height" value="0.10583" units="cm"/>
    </inkml:brush>
  </inkml:definitions>
  <inkml:trace contextRef="#ctx0" brushRef="#br0">0 0 21179,'12'0'-14,"-1"0"0,1 0 222,-1 0 0,0 0-14,-2 0 209,-2 0-316,6 0 0,-4 0 266,4 0-221,-2 0-26,-1 0 0,-2 0 81,1 0-86,-2 0 0,2 0-24,-1 0 1,1 0-54,3 0-127,-1 0 175,-2 0 0,0 0-161,-1 0 34,-3 0 1,5 0 4,-2 0 7,0 0 0,4 0 148,0 0-91,-4 0 0,1 0 61,-1 0-48,-2 0 3,3 0-77,-1 0 93,-2 0-115,2 0 90,-1 0 16,-1 0-137,-1 0 120,2 0-49,-2 0 34,3 0-18,-3 0 128,2 0-119,-4 0 136,0 0-123,2 0 16,-1 0-120,0 0 130,-1 0-174,1 0-7,-1 0 145,2 0-383,-4 0 96,4 0-218,-5 0-199,6 0 306,-3 0 399,1 0 0,3 0 0,-1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10:06.446"/>
    </inkml:context>
    <inkml:brush xml:id="br0">
      <inkml:brushProperty name="width" value="0.10583" units="cm"/>
      <inkml:brushProperty name="height" value="0.10583" units="cm"/>
    </inkml:brush>
  </inkml:definitions>
  <inkml:trace contextRef="#ctx0" brushRef="#br0">0 0 21179,'9'0'-14,"0"0"0,0 0 222,0 0 0,-1 0-14,-1 0 209,-1 0-316,4 0 0,-3 0 266,3 0-221,-2 0-26,0 0 0,-2 0 81,1 0-86,-1 0 0,1 0-24,-1 0 1,1 0-54,2 0-127,0 0 175,-2 0 0,0 0-161,-1 0 34,-2 0 1,4 0 4,-2 0 7,0 0 0,3 0 148,1 0-91,-4 0 0,1 0 61,-1 0-48,-1 0 3,2 0-77,-1 0 93,-1 0-115,1 0 90,-1 0 16,0 0-137,-1 0 120,1 0-49,-1 0 34,2 0-18,-2 0 128,2 0-119,-4 0 136,0 0-123,2 0 16,-1 0-120,0 0 130,0 0-174,0 0-7,-1 0 145,2 0-383,-3 0 96,3 0-218,-4 0-199,4 0 306,-1 0 399,0 0 0,2 0 0,0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10:06.447"/>
    </inkml:context>
    <inkml:brush xml:id="br0">
      <inkml:brushProperty name="width" value="0.10583" units="cm"/>
      <inkml:brushProperty name="height" value="0.10583" units="cm"/>
    </inkml:brush>
  </inkml:definitions>
  <inkml:trace contextRef="#ctx0" brushRef="#br0">0 0 21179,'9'0'-14,"0"0"0,0 0 222,0 0 0,-1 0-14,-1 0 209,-1 0-316,4 0 0,-3 0 266,3 0-221,-2 0-26,0 0 0,-2 0 81,1 0-86,-1 0 0,1 0-24,-1 0 1,1 0-54,2 0-127,0 0 175,-2 0 0,0 0-161,-1 0 34,-2 0 1,4 0 4,-2 0 7,0 0 0,3 0 148,1 0-91,-4 0 0,1 0 61,-1 0-48,-1 0 3,2 0-77,-1 0 93,-1 0-115,1 0 90,-1 0 16,0 0-137,-1 0 120,1 0-49,-1 0 34,2 0-18,-2 0 128,2 0-119,-4 0 136,0 0-123,2 0 16,-1 0-120,0 0 130,0 0-174,0 0-7,-1 0 145,2 0-383,-3 0 96,3 0-218,-4 0-199,4 0 306,-1 0 399,0 0 0,2 0 0,0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10:31.234"/>
    </inkml:context>
    <inkml:brush xml:id="br0">
      <inkml:brushProperty name="width" value="0.10583" units="cm"/>
      <inkml:brushProperty name="height" value="0.10583" units="cm"/>
    </inkml:brush>
  </inkml:definitions>
  <inkml:trace contextRef="#ctx0" brushRef="#br0">0 0 21179,'9'0'-14,"0"0"0,0 0 222,0 0 0,-1 0-14,-1 0 209,-1 0-316,4 0 0,-3 0 266,3 0-221,-2 0-26,0 0 0,-2 0 81,1 0-86,-1 0 0,1 0-24,-1 0 1,1 0-54,2 0-127,0 0 175,-2 0 0,0 0-161,-1 0 34,-2 0 1,4 0 4,-2 0 7,0 0 0,3 0 148,1 0-91,-4 0 0,1 0 61,-1 0-48,-1 0 3,2 0-77,-1 0 93,-1 0-115,1 0 90,-1 0 16,0 0-137,-1 0 120,1 0-49,-1 0 34,2 0-18,-2 0 128,2 0-119,-4 0 136,0 0-123,2 0 16,-1 0-120,0 0 130,0 0-174,0 0-7,-1 0 145,2 0-383,-3 0 96,3 0-218,-4 0-199,4 0 306,-1 0 399,0 0 0,2 0 0,0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10:31.249"/>
    </inkml:context>
    <inkml:brush xml:id="br0">
      <inkml:brushProperty name="width" value="0.10583" units="cm"/>
      <inkml:brushProperty name="height" value="0.10583" units="cm"/>
    </inkml:brush>
  </inkml:definitions>
  <inkml:trace contextRef="#ctx0" brushRef="#br0">0 0 21179,'9'0'-14,"0"0"0,0 0 222,0 0 0,-1 0-14,-1 0 209,-1 0-316,4 0 0,-3 0 266,3 0-221,-2 0-26,0 0 0,-2 0 81,1 0-86,-1 0 0,1 0-24,-1 0 1,1 0-54,2 0-127,0 0 175,-2 0 0,0 0-161,-1 0 34,-2 0 1,4 0 4,-2 0 7,0 0 0,3 0 148,1 0-91,-4 0 0,1 0 61,-1 0-48,-1 0 3,2 0-77,-1 0 93,-1 0-115,1 0 90,-1 0 16,0 0-137,-1 0 120,1 0-49,-1 0 34,2 0-18,-2 0 128,2 0-119,-4 0 136,0 0-123,2 0 16,-1 0-120,0 0 130,0 0-174,0 0-7,-1 0 145,2 0-383,-3 0 96,3 0-218,-4 0-199,4 0 306,-1 0 399,0 0 0,2 0 0,0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27T14:25:55.219"/>
    </inkml:context>
    <inkml:brush xml:id="br0">
      <inkml:brushProperty name="width" value="0.05" units="cm"/>
      <inkml:brushProperty name="height" value="0.05" units="cm"/>
    </inkml:brush>
  </inkml:definitions>
  <inkml:trace contextRef="#ctx0" brushRef="#br0">0 1 12816 0 0,'0'0'1400'0'0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49.638"/>
    </inkml:context>
    <inkml:brush xml:id="br0">
      <inkml:brushProperty name="width" value="0.2" units="cm"/>
      <inkml:brushProperty name="height" value="0.2" units="cm"/>
    </inkml:brush>
  </inkml:definitions>
  <inkml:trace contextRef="#ctx0" brushRef="#br0">6 0 20953,'12'0'-40,"-3"0"1176,-5 0-1224,-18 0 109,12 0-67,-12 0 833,14 0-748,14 0 17,-8 0-62,16 0 58,-16 0-128,9 0-13,-9 0 104,9 0-106,-10 0 90,7 0-14,-9 0 467,2 0-411,-16 0-18,8 0-96,-9 0 96,12 0-156,-5 0 208,1 0-88,0 0-56,-2 0 42,3 0 134,-1 0-78,-1 0 2,0 0-23,17 0 6,-8 0-35,17 0 31,-16 0-34,11 0-10,-7 0 32,11 0 0,-4 0 0,6 0 0,-4 0 4,2 0-5,-7 0 23,14 0 1,-12 0-20,6 0 47,-6 0 0,2 0-27,-1 0-23,-6 0 1,7 0-13,-3 0 21,0 0 7,4 0-88,-4 0 78,5 0-2,-4 0-11,3 0 1,-4 0-6,1 0 11,-3 0 1,5 0 3,-4 0 33,-4 0 1,5 0 127,-2 0-142,2 0 90,6 0-93,-1 0 11,-2 0-77,2 0 81,-7 0 5,-2 0-38,6 0-54,-6 0 70,10 0-3,-10 0-42,4 0 38,1 0-8,-8 0-8,11 0 7,-6 0-3,7 0 7,0 0-3,0 0 4,-2 0-17,-1 0 7,-3 0 2,7 0 0,-10 0 1,6 0 2,-6 0 2,8 0-3,-1 0 0,3 0 1,-1 0-6,-2 0 2,-1 0 1,-1 0-6,-1 0 5,-5 0 0,4 0-68,-8 0 66,7 0-17,-3 0 15,5 0 13,-2 0-17,4 0 13,1 0 1,0 0 15,0 0-19,-7 0 10,6 0-8,-7 0-5,1 0 11,2 0-8,-5 0-1,0 0 18,0 0-15,-2 0 1,2 0 1,-2 0 4,6 0-5,-6 0 4,7 0 34,-7 0-36,4 0 1,-5 0 1,1 0 2,-2 0 10,2 0-7,-1 0-7,1 0-13,0 0 16,2 0-16,-2 0 9,2 0 4,-3 0-7,2 0 6,-1 0-5,0 0 3,-1 0 44,1 0-23,-1 0-13,3 0 113,-2 0-98,2 0 98,0 0-90,-1 0 23,-2 0-104,0 0 93,-1 0-479,2 0 373,-1 0 60,1 0 5,0 0 28,0 0 98,-1 0-128,1 0-129,0 0 136,-1 0-513,1 0 1,0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52.510"/>
    </inkml:context>
    <inkml:brush xml:id="br0">
      <inkml:brushProperty name="width" value="0.2" units="cm"/>
      <inkml:brushProperty name="height" value="0.2" units="cm"/>
    </inkml:brush>
  </inkml:definitions>
  <inkml:trace contextRef="#ctx0" brushRef="#br0">1 0 21066,'13'0'344,"-3"0"-195,-3 0-256,1 0 179,-3 0-14,6 0 0,-8 0 47,9 0-64,-7 0 16,1 0-76,-1 0 105,2 0-199,0 0 147,3 0 7,-5 0-70,3 0-60,-7 0 106,10 0-13,-7 0-21,4 0-16,-3 0 26,-1 0 7,4 0-1,-2 0 119,0 0-114,-1 0 55,0 0-33,-1 0 11,3 0-9,-2 0-19,2 0 24,-2 0-37,0 0 32,4 0-70,-5 0 52,6 0-5,-7 0-36,4 0 38,-3 0-2,-1 0-13,4 0 85,-4 0-72,8 0 171,-2 0-146,4 0-18,3 0 25,-4 0-58,7 0 0,-8 0 60,4 0-63,-5 0 46,4 0 50,-5 0-55,3 0-15,-2 0 7,8 0 5,-7 0-32,2 0 34,0 0-5,-4 0-18,5 0 22,-5 0 16,1 0-18,3 0 76,2 0-79,6 0 4,-6 0 46,1 0-41,-3 0 9,-2 0-38,1 0 34,-1 0-7,-4 0-66,6 0 70,-4 0-1,-1 0-43,4 0 1,-1 0 12,7 0 12,-5 0 55,5 0-54,-3 0 3,-3 0 46,2 0-43,-3 0-2,-1 0-20,4 0 27,-7 0 2,2 0-27,1 0 0,0 0 25,2 0-7,-4 0-28,9 0 21,-5 0-70,3 0 67,8 0 2,-14 0 1,8 0-5,-9 0-1,1 0 11,4 0 19,-2 0-28,8 0 52,-7 0-39,7 0-6,-5 0 5,7 0-11,-10 0 1,9 0 12,-4 0-22,-1 0 4,-1 0 9,-1 0-5,0 0 2,1 0 2,-2 0 0,-7 0 0,1 0 0,-3 0 0,2 0-104,-1 0 106,1 0-18,0 0 31,-1 0-28,1 0 10,0 0-6,-1 0 41,1 0-34,0 0 8,0 0 1,0 0 0,0 0-59,0 0 50,-1 0-17,2 0 12,3 0-31,-2 0 25,3 0-43,-4 0 22,3 0 24,1 0-8,-4 0-8,2 0 4,-1 0 57,0 0-44,3 0 1,-3 0 80,0 0-76,-3 0 44,3 0-33,-1 0 10,2 0-1,-2 0-12,1 0 2,-3 0-9,-1 0 0,4 0 6,-4 0-7,3 0 5,-1 0-21,-2 0 18,4 0 1,-5 0 0,5 0 18,-2 0-18,-3 0 59,5 0-52,-5 0 3,3 0-15,2 0 18,-5 0-124,3 0 47,0 0 54,-2 0-6,3 0-69,-3 0-34,2 0 204,0 0 76,0 0-160,-1 0 0,1 0 29,0 0-37,-1 0 21,1 0-7,0 0-4,-1 0-2,1 0 0,0 0 39,-1 0 102,1 0-692,0 0 1,0 0-1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59.053"/>
    </inkml:context>
    <inkml:brush xml:id="br0">
      <inkml:brushProperty name="width" value="0.2" units="cm"/>
      <inkml:brushProperty name="height" value="0.2" units="cm"/>
    </inkml:brush>
  </inkml:definitions>
  <inkml:trace contextRef="#ctx0" brushRef="#br0">204 1 20403,'-12'0'-232,"3"0"430,4 0 80,3 0-214,-2 0 632,-1 0-758,16 0 87,-7 0-67,11 0 51,-10 0 490,-3 0-448,-12 0-9,7 0-15,-12 0 15,11 0 10,-1 0 18,-2 0 63,3 0-60,-6 0-26,6 0 19,-7 0-20,6 0-42,-4 0-6,3 0 46,0 0-30,1 0 24,0 0 34,0 0 104,1 0-209,-1 0 184,0 0-56,1 0 27,-1 0-84,0 0-117,1 0 117,-1 0-1,0 0-25,0 0-22,1 0 147,-1 0-4,0 0-3,0 0-278,0 0 1085,1 0-817,-1 0-47,1 0-310,-1 0 186,17 0-4,-6 0 5,16 0 7,-10 0 19,5 0 0,-5 0-51,1 0 33,-3 0 0,0 0 10,3 0-11,-2 0-47,2 0 48,2 0-5,-5 0 71,3 0-55,1 0-24,-4 0 129,4 0-96,1 0-4,-4 0 66,8 0 1,-7 0-66,5 0 42,-5 0 1,9 0 15,-6 0-30,-4 0-2,5 0-103,-6 0 97,4 0-2,-4 0-119,4 0 109,-1 0 6,2 0-193,1 0 161,-2 0 2,1 0-48,3 0 33,-2 0-12,0 0 90,2 0-78,-7 0 169,5 0-137,-2 0-13,-2 0 85,4 0 1,0 0-80,5 0 110,-4 0-88,7 0 36,-7 0-27,6 0 2,2 0 1,2 0-2,-2 0 0,-3 0-32,-4 0 29,-1 0 1,0 0 1,2 0-3,4 0 2,-3 0 6,0 0-8,-5 0-1,-1 0 6,2 0-4,-1 0 3,1 0-2,2 0 0,1 0 0,3 0 3,-1 0-3,-3 0 62,-4 0-58,-3 0 44,0 0-39,-2 0-16,-1 0 22,-1 0-8,-1 0 9,5 0-43,-3 0 36,1 0-1,-2 0 48,-3 0-53,3 0 3,-3 0 109,4 0-100,-5 0 134,3 0-104,2 0 2,-1 0 26,3 0-140,-1 0 92,1 0 0,-3 0-99,0 0 23,-2 0 62,1 0-12,0 0-34,-1 0 28,1 0-6,-6 0 19,7 0 21,-2 0 38,-2 0-41,3 0-14,-3 0-3,1 0 30,1 0 150,0 0-181,0 0 50,-1 0-56,1 0-78,0 0 53,0 0 73,0 0-7,0 0-20,0 0-101,-1 0 68,1 0 10,0 0 12,-2 0-67,2 0-2,0 0 2,0 0 12,-1 0-34,1 0 52,0 0 45,0 0-45,0 0 42,0 0-5,-1 0-30,1 0 18,0 0-195,0 0 48,-1 0 120,1 0 13,0 0-38,-1 0 106,1 0-10,0 0-225,0 0 108,-1 0 140,1 0-784,0 0 1,-1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02.384"/>
    </inkml:context>
    <inkml:brush xml:id="br0">
      <inkml:brushProperty name="width" value="0.2" units="cm"/>
      <inkml:brushProperty name="height" value="0.2" units="cm"/>
    </inkml:brush>
  </inkml:definitions>
  <inkml:trace contextRef="#ctx0" brushRef="#br0">48 1 21127,'-10'0'131,"0"0"89,10 0-135,-4 0 96,-1 0-145,-1 0 205,1 0-235,2 0 328,-2 0-527,15 0 195,-7 0-72,15 0 90,-15 0-21,5 0 81,-7 0 322,5 0-371,-17 0 173,10 0-74,-12 0-128,28 0-7,-12 0 184,12 0-169,-13 0 64,-2 0-65,10 0 7,-9 0-166,5 0 140,-2 0 7,1 0-11,3 0 56,1 0-51,-4 0 95,8 0-82,0 0 0,4 0 78,2 0-66,-4 0-8,3 0 13,-4 0 1,-1 0 4,4 0 6,-4 0 0,4 0 12,-5 0-13,-2 0-52,5 0 35,-4 0 1,3 0-39,2 0 40,-4 0-20,2 0 1,1 0 15,5 0 79,-5 0-77,1 0 47,-7 0-34,4 0 59,2 0-62,4 0-7,-6 0 42,0 0-7,-6 0-63,11 0 44,-6 0-1,6 0-29,-2 0 0,-4 0-42,7 0 63,-7 0-31,9 0 22,-7 0-56,3 0 50,-3 0-23,4 0 1,-7 0 16,5 0-15,-6 0 12,4 0-2,-4 0 2,3 0 0,-5 0-74,6 0 68,-3 0 6,4 0-7,4 0-2,-4 0 203,-2 0-190,-4 0 1,2 0-42,2 0 0,-1 0-114,5 0-9,-3 0 151,3 0-151,-4 0 97,3 0-88,2 0 65,4 0 147,-8 0-149,2 0 249,-5 0-196,0 0 128,0 0-95,-5 0 41,4 0-42,-2 0 13,2 0-9,-1 0-1,0 0-91,4 0 85,-2 0-3,1 0-2,0 0-1,-2 0-13,1 0 18,1 0-9,-3 0 37,4 0-29,-2 0-4,-4 0-17,3 0 21,-4 0 6,2 0-46,0 0 38,-2 0-4,-1 0-41,2 0 35,-2 0-117,2 0 102,1 0 88,2 0-85,3 0-4,-4 0 170,5 0-156,-8 0 41,7 0-29,-2 0 9,-2 0-7,4 0 12,-5 0-33,1 0 24,0 0 0,1 0-2,-3 0 153,-2 0-148,-1 0 54,-1 0-25,2 0-1,0 0-32,0 0-4,0 0 2,-2 0 18,2 0-11,0 0 1,-1 0 69,1 0-62,0 0 30,0 0-17,-1 0-40,1 0 38,0 0-44,0 0 38,2 0-1,-4 0-41,5 0 36,-6 0-21,4 0 15,-1 0 0,0 0-15,2 0 14,-3 0-1,1 0-66,2 0 63,-2 0 2,0 0-25,-1 0 19,-1 0-39,1 0 24,1 0 21,0 0-13,0 0 90,-1 0 43,1 0-286,0 0-281,-1 0 1,1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8:14.072"/>
    </inkml:context>
    <inkml:brush xml:id="br0">
      <inkml:brushProperty name="width" value="0.2" units="cm"/>
      <inkml:brushProperty name="height" value="0.2" units="cm"/>
    </inkml:brush>
  </inkml:definitions>
  <inkml:trace contextRef="#ctx0" brushRef="#br0">20 1 21097,'-11'0'127,"3"0"508,8 0-691,13 0 54,-8 0 7,18 0 4,-15 0 121,4 0-116,1 0 0,-3 0 178,7 0-170,-5 0 19,4 0-60,-6 0 52,2 0-5,-5 0 10,3 0-78,-2 0 98,-1 0-154,2 0 120,-1 0 7,-1 0-114,1 0 98,-1 0-16,-2 0-43,0 0 37,-1 0 0,-2 0 3,3 0 4,1 0 0,-2 0 0,1 0 0,0 0 0,0 0 0,0 0 0,0 0 33,0 0-26,0 0 33,0 0-40,0 0 11,-1 0-22,1 0 7,0 0 1,0 0 5,2 0-22,-2 0 16,2 0 3,-4 0 0,2 0 0,0 0 44,0 0-43,0 0 1,-1 0 6,-1 0-4,1 0-5,1 0 8,0 0-5,0 0 5,0 0-16,0 0 11,0 0 1,0 0-11,0 0 7,0 0-11,-1 0 13,1 0-1,1 0 0,-2 0 1,1 0-2,0 0 41,-1 0 61,1 0-89,0 0-17,0 0 19,0 0-10,0 0-28,0 0 26,-1 0-27,1 0 20,0 0-21,0 0-29,0 0 52,0 0-7,0 0 15,0 0 3,0 0-58,0 0-20,-1 0 19,2 0 49,-1 0 19,-1 0-7,1 0 91,0 0-313,0 0 129,-1 0 222,2 0-128,-1 0-4,-1 0-33,1 0 28,0 0 80,-1 0-584,1 0 1,0 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18.497"/>
    </inkml:context>
    <inkml:brush xml:id="br0">
      <inkml:brushProperty name="width" value="0.2" units="cm"/>
      <inkml:brushProperty name="height" value="0.2" units="cm"/>
    </inkml:brush>
  </inkml:definitions>
  <inkml:trace contextRef="#ctx0" brushRef="#br0">66 0 19848,'-10'0'142,"1"0"-104,7 0 163,-1 0-120,-3 0 232,3 0-224,-4 0-6,5 0 304,-3 0-123,0 0-85,0 0 93,1 0-234,0 0-15,16 0 2,-9 0 27,15 0-19,-12 0 15,1 0-8,3 0-95,-1 0 90,2 0-84,2 0 74,1 0-78,0 0 62,2 0-9,-2 0-4,0 0 0,-1 0 1,1 0 70,-3 0-66,5 0 6,-7 0 71,4 0-56,-4 0-41,2 0 34,-2 0 5,-4 0-49,4 0 49,-5 0-57,4 0 38,-3 0 4,1 0-29,-3 0 23,1 0-4,1 0 5,0 0 11,2 0-10,0 0-1,-2 0 44,2 0-39,-1 0 20,4 0-15,-3 0 19,10 0-16,-9 0 39,13 0-38,-15 0-19,9 0 22,-5 0-13,2 0 8,1 0 0,-2 0-38,-2 0 33,-1 0 0,-2 0-33,2 0 31,0 0-2,-3 0-20,6 0 20,-5 0-5,4 0 3,1 0 5,4 0-7,2 0 1,-1 0 0,-4 0 1,-2 0 0,-2 0-2,4 0-1,-2 0 4,7 0-2,-7 0 0,9 0 41,-7 0-40,6 0 2,-5 0 161,1 0-147,-1 0 178,4 0-162,-2 0 89,0 0-39,-2 0 5,2 0-1,2 0-187,-1 0 132,0 0 1,-5 0-163,1 0 159,-4 0-107,1 0 85,7 0 1,-5 0-45,7 0 41,-6 0-4,2 0-12,-6 0 12,6 0 0,-5 0 0,10 0 0,-11 0 0,10 0 53,-11 0-27,5 0-23,-1 0 6,-2 0-16,1 0 18,-1 0-25,1 0 22,4 0-11,-4 0 0,7 0-5,-7 0 9,5 0-5,-9 0 2,6 0 2,-4 0 0,5 0 0,-5 0 35,1 0-34,-3 0 1,-1 0 14,2 0 9,-2 0-16,3 0-16,-3 0 12,6 0 3,-4 0-23,1 0 19,2 0 1,-5 0-5,2 0 3,1 0 3,-2 0-4,7 0-1,-7 0 53,2 0-46,0 0 33,-1 0-36,-2 0 67,2 0-51,-5 0 2,2 0-34,2 0 23,-2 0-42,1 0-42,-1 0 20,1 0 42,0 0-6,-1 0 6,1 0 28,0 0-6,-1 0-12,0 0 10,2 0-9,-1 0 0,-1 0 0,1 0-1,0 0 0,0 0-8,-1 0-11,0 0 17,1 0 1,-1 0 5,1 0-1,0 0-7,0 0-48,0 0 17,0 0 34,-1 0 36,0 0-27,1 0-4,0 0 1,0 0-31,-1 0 28,1 0-16,0 0 11,-1 0 0,1 0-2,0 0 7,0 0 0,-1 0-66,1 0-504,0 0 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21.268"/>
    </inkml:context>
    <inkml:brush xml:id="br0">
      <inkml:brushProperty name="width" value="0.2" units="cm"/>
      <inkml:brushProperty name="height" value="0.2" units="cm"/>
    </inkml:brush>
  </inkml:definitions>
  <inkml:trace contextRef="#ctx0" brushRef="#br0">129 0 18259,'-10'0'-22,"-1"0"-144,10 0 128,-2 0 60,-2 0-46,0 0 175,1 0 49,-3 0-197,6 0 320,-7 0-161,4 0-135,-5 0 298,6 0-150,-2 0-13,-3 0-157,1 0 115,-3 0-178,4 0 160,1 0-163,-2 0 297,5 0 663,-5 0-781,19 0-85,-9 0 37,14 0-3,-10 0 7,2 0-55,1 0 5,0 0 43,-4 0 5,1 0-180,2 0 167,-3 0-145,3 0 131,-3 0-17,2 0-78,1 0 68,-2 0 34,0 0-35,0 0 0,-1 0 12,0 0 7,1 0-3,2 0-4,-1 0 45,1 0-45,-2 0-6,-2 0 29,1 0-72,-1 0 39,4 0 7,-3 0 89,4 0-90,-2 0 7,1 0 62,-1 0-58,4 0 27,-2 0-23,4 0 7,-2 0-81,2 0 83,-4 0-43,3 0 20,1 0 11,-3 0-43,2 0 33,-2 0-2,-1 0-19,2 0 15,1 0-44,4 0 43,-2 0-52,3 0 44,-2 0 4,-4 0 25,4 0-31,0 0 0,-5 0 107,5 0-101,-3 0-1,-3 0-22,3 0 31,-5 0 4,1 0-23,2 0 28,0 0 3,2 0-109,1 0 98,-2 0-86,2 0 67,1 0 0,-3 0-39,6 0 32,-7 0 1,6 0-8,-4 0 9,-3 0-4,4 0-4,-3 0 0,1 0 8,6 0-2,-5 0 0,9 0 5,-4 0-5,-2 0 41,9 0-39,-5 0 1,-4 0 0,0 0 3,-5 0-7,3 0 0,0 0 8,1 0-8,-3 0 6,2 0-14,1 0 10,-5 0 0,8 0 79,-5 0-57,1 0 1,2 0 69,-1 0-70,-4 0-25,0 0 1,2 0-27,1 0 62,-2 0-85,4 0 59,-6 0 47,5 0-62,2 0 11,-8 0 47,6 0-37,-10 0-13,9 0 19,-8 0-70,9 0 20,-9 0 32,4 0-20,-5 0-1,2 0 25,-4 0-37,1 0-64,1 0 82,0 0-12,2 0 13,0 0 32,0 0-35,0 0 18,-3 0 9,3 0-23,-2 0 3,2 0 55,0 0-11,-2 0-31,4 0 2,-3 0-6,2 0 6,-3 0-4,0 0 3,3 0-13,-2 0 10,3 0-8,-2 0 5,-3 0 0,1 0-6,0 0 6,-2 0 1,1 0-1,1 0 2,-1 0-1,1 0-47,-1 0-22,1 0 52,0 0-37,0 0 51,0 0-98,0 0 107,-1 0-88,0 0 92,1 0 2,0 0-869,-1 0 1,1 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1:33.189"/>
    </inkml:context>
    <inkml:brush xml:id="br0">
      <inkml:brushProperty name="width" value="0.2" units="cm"/>
      <inkml:brushProperty name="height" value="0.2" units="cm"/>
    </inkml:brush>
  </inkml:definitions>
  <inkml:trace contextRef="#ctx0" brushRef="#br0">0 30 20515,'0'-10'548,"0"-2"-320,0 8 740,0 0-875,0 17 78,0-1-352,0 7 259,0-1-63,0-6 27,0 6 0,0-6-16,0 4-64,0-6 86,0 5-20,0-5 11,0 6 6,0-5-6,0 5 4,0-9-60,0 2 51,0-3-4,0 1 30,0 0 50,0 0-60,0-1 59,0 1-52,0 3-56,0-5 44,0 5-23,0-8 20,0 10-66,0-11 45,0 11 4,0-1-48,0-1 38,0 8 20,0-10 1,0 11 31,0-4-22,0 3-12,0-1-30,0-1 15,0 3 9,0-8-74,0 5 59,0 0 0,0-6-126,0 7 121,0-6-39,0 1 26,0 1 3,0-5-3,0 10 0,0-8-37,0 5 1,0-2 39,0 4-8,0 1 0,0 0 45,0-1-38,0-6 1,0 5-6,0-2 31,0-3 1,0 6-22,0-1 2,0 2 0,0-2-49,0-1 43,0-3 2,0 2-4,0 1 59,0-5-56,0 6 30,0-5-24,0 2-104,0-3 103,0 8 188,0-3-186,0 8 1,0-11 28,0 2-17,0-4 25,0 3 11,0-3-18,0 3-4,0-2 1,0 6-35,0 0 31,0-8-26,0 2 13,0-5-2,0 2-62,0 2 61,0-4 0,0 2-13,0-2-2,0 4 1,0-4 6,0 6-48,0-1 30,0 0 14,0 1 0,0-5 0,0 5 0,0-4 0,0 4 0,0-4 0,0 4 0,0-5 0,0 6 211,0-6 11,0 3-196,0-7 1,0 6-89,0-4 35,0 7 28,0-5 106,0-1-99,0 3 70,0-8-62,0 8-2,0-5 11,0 0 6,0 5 57,0-4-126,0 1 28,0 2 25,0-4-41,0 6 42,0-6 14,0 2-83,0-2 472,0 2-262,0 1 252,0-3-151,0 2-295,0-3 116,0 3-65,0 1-166,0-4 25,0 4-966,0-4 1,0 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1:48.955"/>
    </inkml:context>
    <inkml:brush xml:id="br0">
      <inkml:brushProperty name="width" value="0.2" units="cm"/>
      <inkml:brushProperty name="height" value="0.2" units="cm"/>
    </inkml:brush>
  </inkml:definitions>
  <inkml:trace contextRef="#ctx0" brushRef="#br0">0 27 22452,'0'-13'1448,"0"4"-908,0 5-520,0 20 0,0-11 55,0 17 1,0-5 55,0 3 0,0 3 71,0 4-122,0-2 49,0-2-46,0-5 0,0-4 11,0 0 1,0-2 46,0 5 1,0-2-174,0-1 98,0 3-268,0-11 288,0 8-147,0-11 122,0 8-101,0-3 72,0 10-57,0-9 41,0 8-80,0-8 79,0 4-25,0-5 20,0 6-1,0-5-94,0 5 81,0-7-14,0 4 5,0 0 21,0-2-19,0 9-140,0-13 170,0 11-8,0-11 6,0 9-37,0-5-22,0 1 28,0 0-54,0-1 42,0 2 18,0 0-6,0 0 11,0-3-22,0 2 30,0-6-19,0 7-5,0-3-83,0 3 82,0 0 40,0-2-44,0 7 49,0-7-38,0 8 72,0-8-71,0 2 29,0-7 9,0 2-24,0 2 51,0-4-29,0 7-6,0-10-13,0 5 3,0-1 0,0 2 24,0-3-32,0 3 1,0-4 11,0 1-153,0 3 133,0-3-36,0 1 29,0 1 31,0-2-38,0 0 31,0 3-4,0-2-9,0 2 64,0-3-50,0 1 52,0 0-52,0-1 66,0 3-62,0-3 2,0 1 195,0 1-107,0-2 28,0 0-182,0 3 48,0-3-1091,0 0 1,0 0 0</inkml:trace>
  <inkml:trace contextRef="#ctx0" brushRef="#br0" timeOffset="1964">0 991 21025,'0'-22'315,"0"6"80,0 3-94,0 5 73,0 4 1,0 16-507,0 7-75,0 3 177,0-2 1,0-2-32,0 4 99,0-7 1,0 7-45,0-5 0,0-2 11,0 7 15,0-3 23,0 1 0,0-1-11,0-1-7,0-4 0,0 4 33,0-3 1,0-2 13,0 5-47,0-1 1,0 2 21,0 2-22,0-5 9,0 2 114,0-7-7,0 7-77,0 1-76,0 1 82,0 1-92,0-6 84,0 3-93,0-2 35,0 6 19,0-4-13,0-3-2,0 3 1,0-8 175,0 4-168,0-3 1,0 5 19,0-1-14,0-5 0,0 9-2,0-7 29,0-3 3,0 6-29,0 1 17,0-6 0,0 10-73,0-8 72,0 0 139,0 7-133,0 2 170,0-7-168,0 9-8,0-13 0,0 7 20,0-1-22,0-6 28,0 4-159,0-3 131,0 1 0,0 3-104,0 3 86,0-6 0,0 7-86,0-5 81,0-2 45,0 5 0,0-2-57,0 5 7,0-3 7,0-1 15,0-6-3,0 4 85,0-1-92,0 12 0,0-10-170,0 8 167,0-11 144,0 9-1,0-10-150,0 7 0,0 2 3,0 1 12,0 1 5,0-2-44,0-5 1,0 1 76,0 2-39,0 4-49,0-8 0,0 7 337,0-3-289,0-5-33,0 1 38,0-3 35,0-3 11,0 3-124,0 0 82,0 7 1,0-3-31,0 5 50,0-8 99,0 8-120,0-4-5,0-4 7,0 7 9,0-16 10,0 14 15,0-16 3,0 9-103,0-2 73,0 4-13,0-5-12,0 3-3,0-6 53,0 1-29,0 1-5,0-2 48,0 3-49,0 2-10,0-6 22,0 4-4,0-2-29,0-3 26,0 5-35,0-3 34,0 0-78,0 4 8,0-5 47,0 2 11,0 2 22,0-4-35,0 5-9,0-4 16,0 6 26,0-8-35,0 7 0,0-5-23,0 0 71,0 4 20,0-5-57,0 5 180,0-1-173,0-2-21,0 1-60,0-2 48,0 0 29,0 2-19,0-1 172,0-1 130,0 2-323,0-1-12,0-1-1063,0 3 1,0-3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1:53.586"/>
    </inkml:context>
    <inkml:brush xml:id="br0">
      <inkml:brushProperty name="width" value="0.2" units="cm"/>
      <inkml:brushProperty name="height" value="0.2" units="cm"/>
    </inkml:brush>
  </inkml:definitions>
  <inkml:trace contextRef="#ctx0" brushRef="#br0">0 57 19080,'0'-12'2359,"0"1"-1797,0 6 617,0 3-412,0-11-347,0 7-225,0-1-99,0 24-336,0-9 255,0 19-64,0-16 0,0 8 69,0 0 6,0 0-10,0-4 32,0 4 0,0-7-39,0 8 29,0-2-42,0 1 16,0 0 26,0-4 54,0-3-71,0 4 40,0-4 1,0 5 11,0-2-22,0-6 43,0 5-22,0 4 67,0-8-61,0 13-35,0-13-11,0 11 1,0-5 84,0 5-54,0-5-47,0-2 41,0 0-12,0-8-20,0 14 14,0-14-4,0 8-63,0-7 56,0-2-124,0 0 136,0 0-61,0 2 0,0 7-2,0 4 31,0-4-27,0-1 19,0 2 35,0-6-33,0 9 3,0-11 101,0 7-94,0-5-5,0 2 16,0-4 0,0 3-21,0 4 1,0-3-28,0 10 40,0-6-27,0-1 14,0 1 42,0-7-39,0 10 117,0-9-103,0 11 129,0-11-108,0 9 32,0-10-26,0 5 31,0-5-31,0 3 16,0-3-25,0 3 10,0-6-74,0 5 83,0-4-151,0 3 136,0 8-160,0-7 127,0 10 1,0-10-68,0 8 51,0-7-10,0 10 26,0-9-17,0 5-11,0-4 15,0 4-6,0-8 5,0 11 14,0-7-14,0 2 72,0-2 1,0 0-70,0 5 11,0-2 9,0 1-2,0 1 52,0 1 26,0 3-14,0 1 643,0 3-370,0-4-1249,0 4 897,0-4 0,0 0 0,0 1 0,0-1 183,0 0 41,0 1-166,0-1 1,0-2 43,0 0-44,0-1-151,0 1 119,0 1-5,0-6 20,0 7 12,0-10-16,0 8 8,0-7-31,0 6 0,0 1-21,0 2 1,0-3-5,0-1 20,0-4 5,0 0-71,0-3 36,0 0 20,0 6 0,0-2-3,0 6 1,0-8 3,0 4 0,0-3 1,0 7-1,0-4-130,0-3 124,0 3-131,0-7 123,0 7 0,0-7-92,0 4 58,0-3-54,0 3 66,0 3 1,0-6 82,0 9-93,0-8 6,0 2 10,0-1 39,0 0 0,0 9-8,0 0-19,0-6 66,0 5-81,0-6-115,0 0-26,0 7-233,0-6 326,0 1-2,0 2-11,0-7 49,0 2-29,0 0 100,0-8-54,0 14 57,0-14-39,0 11 113,0-9-100,0 2 14,0-2-10,0 0 24,0-1-37,0 4 22,0 4-35,0-4 27,0 7 100,0-9-101,0 4-8,0-1 14,0-4-10,0 2 5,0-6 9,0 3-42,0-2 42,0 5-43,0-8 35,0 10-24,0-10 15,0 11 20,0-11-19,0 8-1,0-6 3,0 1 45,0 1 7,0-2-45,0 4-1,0-4 10,0 1-33,0 0 11,0-1 16,0 2-33,0-1 83,0-1 37,0 3-90,0-3-14,0 3 28,0-2-23,0 1-5,0-2 19,0 0-49,0 2 15,0-1-3,0 2 20,0-3-16,0 3 17,0-3-2,0 1-1,0 2 8,0-4-7,0 2 47,0 0-39,0-1 15,0 1-1113,0 1 1,0-1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1:56.859"/>
    </inkml:context>
    <inkml:brush xml:id="br0">
      <inkml:brushProperty name="width" value="0.2" units="cm"/>
      <inkml:brushProperty name="height" value="0.2" units="cm"/>
    </inkml:brush>
  </inkml:definitions>
  <inkml:trace contextRef="#ctx0" brushRef="#br0">0 57 24032,'0'15'196,"0"0"-316,0-8 290,0 0-237,0 1 209,0 9-246,0-6 167,0 12-96,0-11 72,0 6-83,0-5 94,0 0 8,0-5-22,0 10-27,0-9 32,0 9-69,0-11 65,0 7-42,0-6 21,0 6-73,0-8 69,0 4-2,0-6 1,0 0-5,0 5 36,0-7 0,0 12-27,0-1 1,0-6-29,0 7 10,0-11 12,0 11 3,0-8-42,0 7 36,0-8-23,0 2 17,0 4 37,0-4-34,0 4 21,0-3 15,0 3-8,0-3 32,0 6-43,0-6 51,0 3-42,0 0-59,0-3 52,0 6-15,0-5 5,0 7-48,0-6 50,0 0-39,0 0 31,0-2-7,0 4-94,0-5 88,0 3-25,0-5 22,0 9 10,0-6 3,0 6-18,0 1 19,0-3-6,0 10 0,0-13 99,0 4-89,0-2 70,0-3-67,0 10-176,0-9 1,0 4 244,0-5-88,0 6-8,0-5 108,0 9-64,0-11-43,0 11 2,0-9 214,0 5-181,0-6 60,0-1-39,0 3 8,0-4-76,0 3 4,0-4 44,0 6-15,0 0 3,0 0-37,0-3 27,0 2-12,0-8 5,0 11-20,0-5 29,0 7-72,0-4 62,0 3 0,0-9 0,0 9-21,0-10-48,0 8 54,0-2-35,0-6 29,0 10 27,0-9-29,0 6 84,0-3-82,0 2 11,0-6 9,0 9 52,0-7 15,0 4-18,0-2-15,0 0 41,0 0-182,0-2 117,0 1 0,0 1 0,0-1 0,0 1 0,0-1 195,0-2-179,0 1-36,0-1 520,0-1-584,0-14 129,0-1-93,0-6 57,0-4-44,0 11 39,0-14-2,0 14 7,0-9 0,0 8-10,0-7 4,0 4 1,0-3-11,0 4 10,0-7 0,0 7-10,0-8 8,0 5 1,0-7-4,0 3 0,0 1-2,0-6 4,0 8-50,0-1 49,0-3-2,0 10-81,0-8 1,0 6-93,0-5 145,0 0-56,0 3 38,0-3 41,0 10-25,0-9 1,0 6 50,0-7-44,0 8 0,0-7 39,0 6-33,0 2-4,0-9 127,0 10-113,0-9 94,0 5-84,0-7 10,0 4 0,0 0-12,0-2 13,0 4-30,0-1 23,0 3-2,0 3-18,0-3 42,0 1-26,0-5 2,0 2-2,0-4 2,0 9-2,0-6 1,0 1 1,0-4 2,0 1-1,0 1-123,0 4 110,0 1-37,0 2 38,0-9-12,0 4 1,0-6 41,0 11-35,0-4-8,0 7 21,0-6-8,0 4 14,0-1-13,0 1-34,0 2-98,0-2 117,0 4-61,0-1 62,0-6-27,0 5 110,0-6-94,0 4 93,0 2-70,0-4 48,0 7 28,0-5-62,0 1 125,0 5-109,0-13 14,0 12-23,0-11 33,0 11 43,0-8-48,0 2-36,0 4 29,0-5-77,0 8 73,0-6-37,0 3 24,0-4-59,0 4 22,0-2 15,0 1 5,0 1 7,0-3 165,0 3-26,0 1 7,0-4-195,0 3 181,0 0-85,0-3-21,0 3 242,0 0-298,0 14-10,0-7 244,0 14-226,0-17 123,0 3-97,0 4 3,0-5 55,0 8-330,0-6 280,0 3-213,0-2 158,0 1 70,0 2 25,0 3 16,0 4-46,0 3 43,0-6-111,0 5 55,0-2-112,0-6 105,0 8-282,0-11 248,0 10-299,0-7 237,0 12-336,0-12 49,0 11-708,0-11-326,0 6 418,0-1 992,0-8 0,0 9 0,0-6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2:13.210"/>
    </inkml:context>
    <inkml:brush xml:id="br0">
      <inkml:brushProperty name="width" value="0.2" units="cm"/>
      <inkml:brushProperty name="height" value="0.2" units="cm"/>
    </inkml:brush>
  </inkml:definitions>
  <inkml:trace contextRef="#ctx0" brushRef="#br0">0 242 20474,'0'12'213,"0"5"1,0-6-122,0 9 1,0 2 153,0-1-94,0 5-242,0-9 195,0 6-35,0-13 2,0 7 67,0-8 52,0 1-37,0-3 205,0-3-188,0-17-155,0 3 19,0-11 108,0 9-76,0 1 37,0 4-17,0-10-83,0 8-30,0-9 103,0 3 28,0 3-91,0-9 24,0 12 103,0-6-85,0 9 3,0-2 1,0-3 23,0 7-9,0-9 8,0 7-111,0-1 88,0-4-12,0 11-24,0-10 18,0 6 26,0 0-46,0-4 13,0 5-52,0-2 33,0-2-22,0 4-113,0-2 112,0-1 123,0 2 1,0 0 38,0-2-184,0 1 295,0 1 68,0-2-356,0 1 33,0 1 14,0-3 25,0 3 12,0 0 225,0-3-228,0 3 50,0 1 72,0-4-148,0 3 161,0 0 76,0-3-237,0 3 104,0 0-72,0-3-54,0 3 215,0 0-19,0-3-171,0 3-43,0 0-25,0-2 50,0 2-41,0-1-51,0-1 64,0 1 29,0 1-18,0 15 0,0-5 0,0 14 0,0-8 0,0 3 0,0 0 112,0 2-49,0-1 0,0 1 0,0-1 203,0 0-435,0-1 243,0-1-235,0-6 30,0-1 147,0 7 1,0-4-176,0 8 153,0-4 1,0 2 72,0-1-73,0-2 0,0 7 188,0-3-181,0-2 19,0 0-14,0-1 7,0-3-4,0 4-31,0-3 39,0 2 0,0-1-44,0 3 52,0-3-92,0 5 71,0 0-121,0-2 0,0 10 90,0-4-18,0-6 14,0 8 32,0-11 1,0 11 0,0 0 29,0 1-47,0-2 0,0-1-58,0 0 1,0 0 68,0 3-12,0 2 6,0-8 0,0 3 16,0-4-34,0-2 223,0 1-204,0 8 0,0-7-55,0 7 63,0 0 1,0-1 12,0 0 0,0-3 136,0-1-136,0-1-5,0-4 2,0 7 105,0-14-94,0 10 1,0-9-42,0 7 40,0-6 1,0 7-234,0-2 247,0 1 9,0-2 192,0 3-226,0-5 72,0 4-70,0-6 33,0-2-60,0-5 77,0 4-38,0-2 24,0 2 1,0-3 48,0 2 44,0-1 436,0-1-580,0-14-245,0 7 299,0-10 223,0 9 532,0-1-12,0-1-412,0-2-94,0 5-301,0-4 306,0 2-160,0 2-44,0-5 25,0 5 66,0-2 17,0-2-217,0 4-22,0-5-256,0 5-683,0-4 395,0 2-504,0 2 1,0-1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2:14.786"/>
    </inkml:context>
    <inkml:brush xml:id="br0">
      <inkml:brushProperty name="width" value="0.2" units="cm"/>
      <inkml:brushProperty name="height" value="0.2" units="cm"/>
    </inkml:brush>
  </inkml:definitions>
  <inkml:trace contextRef="#ctx0" brushRef="#br0">0 0 23899,'0'20'173,"0"-4"-216,0-2 2,0-3 1,0 7 21,0-4 1,0 2 97,0 4 22,0 0-263,0 1 189,0-1 83,0-5 27,0 2-48,0-4 164,0 1-162,0 0 122,0-5-89,0 1-216,0 1-12,0-6 204,0 8-96,0-8 63,0 9-38,0-6 11,0 9-21,0-11 15,0 15-97,0-16 93,0 16-11,0-12 17,0 9 167,0-10-164,0 8 61,0-7-323,0 12 247,0-5 3,0-1 2,0-1-72,0-3 69,0-2-152,0 2 123,0-1 0,0 2-27,0 6 15,0-6 0,0 5-254,0-3 249,0-1 1,0 9-125,0-6 99,0-2 17,0 8-31,0-3 32,0-5 0,0 11 95,0-2-100,0 0 1,0-5 80,0-1 0,0-6-54,0 7 0,0 2 178,0 4 12,0-6-158,0-3 10,0-1 10,0 1 30,0 5 38,0 1 83,0-2 230,0 3 42,0 1 100,0-5-1795,0 1 971,0-5 254,0-1 0,0-4 0,0-1 744,0 0 157,0-1-730,0 1-24,0 5-58,0-3 9,0 0-1,0-4 13,0-5 51,0 6-166,0-2-144,0-2 255,0 4-89,0-3 387,0 0 13,0 4-262,0-5-1248,0 1 1,0-1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2:27.584"/>
    </inkml:context>
    <inkml:brush xml:id="br0">
      <inkml:brushProperty name="width" value="0.2" units="cm"/>
      <inkml:brushProperty name="height" value="0.2" units="cm"/>
    </inkml:brush>
  </inkml:definitions>
  <inkml:trace contextRef="#ctx0" brushRef="#br0">1 294 22200,'0'-13'-53,"0"1"51,0 11-10,0-6 12,0 3 2,0-4-4,0 0 4,0 4-1,0-3 35,0 3 125,0 0 106,0-3-221,0 4 173,0-2-33,0-1-331,0 1 111,0 1 113,0-2-76,0 1 14,0 1 33,0-3-78,0 3 12,0-1 68,0-2 22,0 5 102,0-3-19,0-2-192,0 4 85,0-2-91,0-2-10,0 2 37,0 2-32,0-4 45,0 2-3,0 1 155,0-2-109,0 2-22,0 0-10,0-3-131,0 3 92,0-1-67,0-1 159,0 2-81,0-1 92,0-2 18,0 3-40,0 0 2,0-3-55,0 3 11,0 1-24,0-4 16,0 2 176,0 2-1158,0-5 0,0 4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2:29.571"/>
    </inkml:context>
    <inkml:brush xml:id="br0">
      <inkml:brushProperty name="width" value="0.2" units="cm"/>
      <inkml:brushProperty name="height" value="0.2" units="cm"/>
    </inkml:brush>
  </inkml:definitions>
  <inkml:trace contextRef="#ctx0" brushRef="#br0">1 31 20772,'0'-12'941,"0"1"430,0 8-1842,0-1 469,0 17-31,0-9 14,0 20 7,0-16 54,0 3-53,0-3 232,0 0-63,0 6-154,0 1 45,0 5 4,0-5-22,0-2-17,0-1 6,0-3-95,0 1 89,0-6-14,0 1-27,0 1 33,0-2-30,0 1 31,0 0 80,0 0-79,0-1 26,0 3-26,0-3 5,0 0-13,0 3-49,0-2 36,0-1 127,0 3-112,0-3 213,0 0-120,0 2-78,0-2 531,0 1-338,0 1-217,0-1 15,0-1 152,0 2-142,0-1 31,0-1 6,0 2 23,0-1 3,0-1 22,0 3-111,0-4-6,0 2-755,0 2 0,0-4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8:18.758"/>
    </inkml:context>
    <inkml:brush xml:id="br0">
      <inkml:brushProperty name="width" value="0.2" units="cm"/>
      <inkml:brushProperty name="height" value="0.2" units="cm"/>
    </inkml:brush>
  </inkml:definitions>
  <inkml:trace contextRef="#ctx0" brushRef="#br0">0 1 20445,'15'0'233,"-3"0"-183,2 0-50,-8 0 9,8 0 54,-1 0-96,-6 0 79,11 0-2,-12 0-113,13 0 91,-13 0 38,8 0-39,-7 0 5,3 0-41,-2 0 33,1 0-4,-3 0 36,-2 0-18,0 0 14,0 0-2,1 0 56,-1 0-45,1 0-79,0 0 78,0 0 59,-1 0-77,2 0 56,-1 0-69,-1 0 29,1 0 1,0 0-121,-1 0 102,1 0-108,0 0 106,0 0-87,0 0 59,5 0-98,-5 0 96,5 0-10,-5 0 7,0 0-16,0 0 14,-1 0-8,3 0 91,-1 0-83,0 0 1,0 0 124,-4 0-101,4 0 0,-2 0-11,3 0-30,-2 0 44,-2 0-30,3 0-55,-2 0 56,2 0-20,-1 0 15,0 0 0,0 0 2,0 0 27,0 0 129,0 0-143,2 0 2,-2 0 37,2 0-18,0 0 16,1 0-21,2 0-7,-3 0-55,0 0 64,0 0 1,-1 0-76,4 0-5,-4 0 56,9 0 1,-6 0-12,2 0 1,-2 0 13,-1 0-8,4 0 13,-5 0-9,3 0 0,-7 0 10,4 0-7,-5 0-36,3 0 3,0 0 30,-1 0-107,1 0 89,0 0-9,0 0 27,0 0 23,0 0-25,1 0-74,-2 0-33,1 0-3,0 0-313,0 0 0,0 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2:43.537"/>
    </inkml:context>
    <inkml:brush xml:id="br0">
      <inkml:brushProperty name="width" value="0.2" units="cm"/>
      <inkml:brushProperty name="height" value="0.2" units="cm"/>
    </inkml:brush>
  </inkml:definitions>
  <inkml:trace contextRef="#ctx0" brushRef="#br0">1 230 22339,'0'-12'-96,"0"-1"163,0 9-11,0-1 55,0-4-34,0 3 5,0-8-15,0 5-27,0-8 27,0 8 6,0-5-9,0 2-45,0 4 41,0-2 4,0 2 4,0 0 5,0 1-65,0 3 54,0-3 6,0 3-24,0 0 206,0-4-191,0 5 540,0-1-469,0-3-98,0 3 15,0 0-108,0-3 76,0 3-4,0 0-255,0 14 139,0-3-515,0 13-20,0-8 640,0 0 0,0 6 0,0-3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2:44.906"/>
    </inkml:context>
    <inkml:brush xml:id="br0">
      <inkml:brushProperty name="width" value="0.2" units="cm"/>
      <inkml:brushProperty name="height" value="0.2" units="cm"/>
    </inkml:brush>
  </inkml:definitions>
  <inkml:trace contextRef="#ctx0" brushRef="#br0">1 0 21049,'0'13'693,"0"1"-161,0-13-210,0 4 37,0-1-361,0 4 304,0 0-232,0-4 186,0 3-198,0-3-30,0 4-160,0-4 227,0 3-88,0-3 193,0 0-329,0 2 129,0-2 0,0 4 0,0-1 0,0 5-87,0 3 0,0 1 1,0 5-1,0-1 12,0 2 77,0-3-16,0-3 0,0-4 124,0 0-104,0-6-9,0 8 32,0-10-23,0 4 0,0 0 1,0-5 54,0 4-57,0-3 62,0 0 47,0 3-92,0-3 193,0 1 89,0 1-103,0-2 24,0 1-222,0 1-45,0-1 203,0-1 181,0 1-267,0 0-1167,0-1 1,0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2:48.703"/>
    </inkml:context>
    <inkml:brush xml:id="br0">
      <inkml:brushProperty name="width" value="0.2" units="cm"/>
      <inkml:brushProperty name="height" value="0.2" units="cm"/>
    </inkml:brush>
  </inkml:definitions>
  <inkml:trace contextRef="#ctx0" brushRef="#br0">1 1281 19739,'0'-13'343,"0"0"-194,0 12 21,0-6-81,0 3 8,0 0 382,0-3-235,0 4 101,0-5-214,0 0 195,0-3-96,0 6-132,0-11 136,0 10-373,0-15 34,0 11 14,0-11-17,0 13 156,0-14 23,0 13-78,0-9 114,0 8-69,0-3 124,0-1 43,0 6-171,0-10 36,0 9 51,0-5-78,0 3 10,0 2 80,0-2-16,0 3-85,0-5 73,0 4-131,0-9-93,0 9 180,0-8-138,0 8 99,0-8-7,0 11-2,0-5 3,0 8 25,0-5 13,0 2-43,0-6 11,0 4 2,0 0 10,0 2 16,0 1-16,0-6-2,0 6-9,0-8-21,0 8 28,0-6-40,0 0 104,0 3-81,0-6 9,0 6-51,0-4 54,0 5-55,0-1 45,0-6 26,0 5-20,0-8 126,0 2-58,0 1-45,0-5-50,0 5-17,0-4 46,0-1-75,0 7 57,0-6 6,0 10 41,0-3-43,0 4-28,0-1 24,0-2 9,0 4-39,0-3 31,0 4 2,0-3-148,0 1 137,0-1 2,0 3-16,0-1 5,0 3-13,0-5 266,0-3-241,0 3 2,0-4-99,0 5 108,0-1 7,0 1-95,0 0 84,0-4-2,0 6-139,0-6 124,0 8-5,0-12-4,0 6-5,0-1-8,0-1 46,0 3-26,0-5-3,0 3-136,0 5 140,0-4-1,0 4 84,0-2-92,0 0 53,0 6-57,0-9 23,0 8-17,0-12 55,0 9-38,0-5-4,0 6 34,0-3-20,0 3-57,0 0-9,0-3 52,0 2-10,0 1-7,0-2 8,0 1-6,0 1-106,0-2 111,0 2 15,0 0-28,0-3 67,0 3-15,0-1-14,0-2-10,0 4 6,0-2-5,0-2-1,0 3-15,0 0 37,0-2-22,0 1 23,0 2 67,0-4-82,0 2-1101,0 1 1,0 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2:50.973"/>
    </inkml:context>
    <inkml:brush xml:id="br0">
      <inkml:brushProperty name="width" value="0.2" units="cm"/>
      <inkml:brushProperty name="height" value="0.2" units="cm"/>
    </inkml:brush>
  </inkml:definitions>
  <inkml:trace contextRef="#ctx0" brushRef="#br0">1 1326 20686,'0'-13'325,"0"-3"-169,0 11-108,0-6 117,0 3-267,0-2 226,0-2-36,0 4-30,0-9 12,0 11 1,0-9-1,0 8-14,0-1 68,0 0-49,0-2 0,0 2-89,0-3 73,0 4 7,0-1 1,0 3-29,0-5 16,0 9-6,0-8 17,0 4 23,0-3 9,0 1-117,0-5 81,0 4 5,0-3-10,0 1-137,0 2 124,0-4 5,0 5-148,0-4 47,0 6 75,0-11 15,0 6-29,0-8 47,0 6-48,0-5 20,0 5-10,0-5 15,0 7-39,0-5-18,0 7 37,0-13 6,0 8 74,0-3-81,0 0-2,0 7 19,0-9-18,0 3 3,0 2-11,0-1 33,0 3-53,0-4 1,0 1 91,0-3-63,0 5 6,0-2-2,0 6 5,0-3 113,0 0-110,0-7-13,0 5 34,0-5-69,0 3 54,0 6-87,0-4 75,0 5-1,0 0-60,0-3 53,0 0 0,0 6 56,0-5-60,0-1-8,0 2-143,0-5 144,0 3-1,0-1-1,0-3-2,0 3 30,0-2 107,0 6-130,0-10 2,0 8 133,0 0-112,0 1-20,0 7 16,0-11 7,0 7-13,0-5 22,0 7 61,0-3-58,0 2-44,0-2 38,0-3 0,0 2-5,0-3 1,0 3-21,0 0 27,0 4 150,0-3-153,0 3-106,0-6 110,0 5-92,0-9 74,0 9 12,0-6-67,0 7 51,0-6 7,0 8 64,0-8-72,0 3 55,0 2-49,0-9 131,0 5-188,0 1 58,0-5 29,0 9-122,0-4 88,0 1 5,0 3-52,0-1 36,0-1 16,0 2-29,0-1 2,0-2 4,0 3 460,0 0 2,0-2-454,0 2-31,0 0 421,0-3-333,0 2-1155,0 2 1,0-1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00.875"/>
    </inkml:context>
    <inkml:brush xml:id="br0">
      <inkml:brushProperty name="width" value="0.2" units="cm"/>
      <inkml:brushProperty name="height" value="0.2" units="cm"/>
    </inkml:brush>
  </inkml:definitions>
  <inkml:trace contextRef="#ctx0" brushRef="#br0">0 383 20338,'0'-16'354,"0"-3"-292,0 11-17,0 1 42,0-4-84,0 6 73,0-7-5,0 5-199,0-1 75,0 0 81,0-3-2,0 3 107,0-3-112,0 3-5,0 3 276,0-2-257,0 2 18,0 2 187,0-4-197,0 2 139,0 2-182,0-4 55,0 2 48,0 1-8,0-3-31,0 3-16,0 0 97,0-4-110,0 4 39,0-1 100,0-2 9,0 4-92,0-2-43,0-1-9,0 2 31,0-1 285,0-2-315,0 3-212,0-1 178,0-2-57,0 3 6,0 0 130,0-3 85,0 3-147,0 0 17,0-3-13,0 2-61,0 1 22,0-3 7,0 3 106,0 0-5,0-4-97,0 4-13,0-1 397,0-2-341,0 5 49,0-3 241,0-2-291,0 3-86,0-1-775,0-2 1,0 24 0,0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02.355"/>
    </inkml:context>
    <inkml:brush xml:id="br0">
      <inkml:brushProperty name="width" value="0.2" units="cm"/>
      <inkml:brushProperty name="height" value="0.2" units="cm"/>
    </inkml:brush>
  </inkml:definitions>
  <inkml:trace contextRef="#ctx0" brushRef="#br0">0 66 18604,'0'-13'347,"0"-1"-171,0 13-49,0-6 190,0 4 83,0-2 103,0-2-238,0 3-41,0-1 670,0-1-740,0 22-58,0-8 36,0 13-97,0-9 128,0-4-161,0 0 132,0 3-171,0-3 139,0 11-95,0-13 43,0 11-106,0-12 94,0 7-9,0-9-56,0 4-35,0-3 94,0 4-29,0-3 18,0 2 21,0-3 41,0 1-127,0 1 55,0-2-56,0 1 66,0 1-21,0-2 9,0 1-9,0 2 0,0-2-22,0-2 20,0 4 5,0-2 38,0-1-31,0 3-16,0-2 3,0-1 62,0 2-51,0-2 52,0 0-90,0 4 28,0-4 51,0 1-397,0 2 0,0-3 1,0 3-1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07.568"/>
    </inkml:context>
    <inkml:brush xml:id="br0">
      <inkml:brushProperty name="width" value="0.2" units="cm"/>
      <inkml:brushProperty name="height" value="0.2" units="cm"/>
    </inkml:brush>
  </inkml:definitions>
  <inkml:trace contextRef="#ctx0" brushRef="#br0">0 1 24245,'0'20'145,"0"-5"-128,0 3-132,0-9 28,0 7-69,0-3 183,0-7-38,0 9-82,0-11 71,0 4 21,0-1 42,0 1-54,0 0 83,0-3-53,0 4 0,0-1-28,0 5 25,0-1-27,0-8 3,0 2 2,0 2 8,0 0 1,0 8 4,0-11-4,0 5 123,0-9 13,0 9 66,0-4-164,0 4 52,0-3-37,0-2 28,0 2-35,0-2-65,0-1 203,0 3-189,0-24 14,0 16-203,0-19 191,0 16-2,0 0-2648,0-3 1857,0 2 795,0 1 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09.042"/>
    </inkml:context>
    <inkml:brush xml:id="br0">
      <inkml:brushProperty name="width" value="0.2" units="cm"/>
      <inkml:brushProperty name="height" value="0.2" units="cm"/>
    </inkml:brush>
  </inkml:definitions>
  <inkml:trace contextRef="#ctx0" brushRef="#br0">0 511 21052,'0'-16'348,"0"1"-212,0 1-8,0 1-2,0-6 34,0 3-80,0 0 0,0 4-5,0-4 1,0 3-1,0-5-2,0 8 75,0-12 16,0 9-121,0-7 17,0 13 130,0-3-132,0 5 56,0-3-105,0 0 61,0 1-132,0 2 137,0-2-42,0 3 7,0-3-1,0 2 63,0-2-72,0 4-23,0-2 32,0-2-36,0 2 20,0 1 133,0-3-26,0 2-77,0-2 116,0 0-119,0-1-40,0 4 54,0-4-61,0 4 8,0 0 34,0-6-99,0 8 75,0-9 63,0 7 85,0 0-142,0-3 48,0 3-26,0 0 18,0-3-2,0 2-51,0 1 135,0-3-35,0 2-14,0 1-90,0-2 39,0 1-69,0 2 66,0-4-68,0 2 138,0 1-1209,0-4 1,0 4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18.114"/>
    </inkml:context>
    <inkml:brush xml:id="br0">
      <inkml:brushProperty name="width" value="0.2" units="cm"/>
      <inkml:brushProperty name="height" value="0.2" units="cm"/>
    </inkml:brush>
  </inkml:definitions>
  <inkml:trace contextRef="#ctx0" brushRef="#br0">0 1 22876,'0'16'285,"0"-2"-169,0-9-312,0 2 350,0-3-155,0 4 86,0 3-87,0-2 49,0 3-4,0-6 69,0 2-114,0 4 60,0 7 1,0-4 142,0 6-119,0-6-234,0 8 235,0-11-21,0 7-241,0-4 218,0-2-152,0 1 135,0 1-11,0-6-77,0 7 78,0-5-11,0-4-1,0 12 13,0-6-15,0-1 5,0-1 7,0-4-14,0-2 12,0 9-114,0-9 107,0 10-1,0-6-124,0 1 111,0-2 9,0 0-29,0 0 0,0-1 50,0 5 1,0-4-134,0 4 88,0-5 104,0 9-91,0-1 10,0-6 38,0 5-45,0-2 17,0-4-17,0 7 34,0-10-28,0 9-188,0-9 188,0 9 6,0-5 89,0 3-98,0-4-8,0-1 40,0 1-37,0-1 31,0 1-28,0 0 21,0 3-11,0-2 35,0-1-26,0 1 4,0-4-51,0 7 30,0-4 22,0 0-14,0 3-1,0-3 9,0 3-170,0-3 157,0 6 0,0-4-1,0 12-1,0-14 95,0 8-115,0-5 82,0-5-62,0 7 37,0-2-14,0 3 5,0 4-41,0-9 22,0 2 0,0-4-64,0 0 59,0 2-4,0-1 14,0 0-15,0-1-86,0 1 290,0 0-194,0 2 1,0-1 9,0 2 8,0-3-27,0 0 24,0 4-49,0-7 40,0 8 1,0-8-28,0 7 9,0-8 3,0 6 7,0-8 40,0 12-37,0-12-49,0 7 51,0-1 2,0-3 96,0 9-91,0-12-25,0 9 23,0-7-25,0 3 25,0 0-21,0 2 15,0 2 46,0-3-43,0 7-12,0-9 95,0 3-75,0-4 128,0 2-122,0-2 69,0 2-60,0-3 12,0 1-11,0 2 22,0-3-17,0 1-20,0 1-33,0-2 88,0 0 11,0 3-119,0-2 62,0-1-34,0 3 59,0-3-41,0 0 243,0 3-222,0-2 30,0-1-107,0 3 52,0-3-953,0 0 1,0-1-1</inkml:trace>
  <inkml:trace contextRef="#ctx0" brushRef="#br0" timeOffset="2009">0 1464 20385,'0'22'-539,"0"-5"543,0 5 40,0-9-118,0 1 212,0 5 1,0-4 47,0 5 1,0-3 0,0-2 126,0 4-85,0-8 39,0 6-74,0 1 42,0-9-104,0 13 86,0-13-242,0 6 215,0 0-314,0-2 11,0 9 118,0-9-102,0 12 118,0-15-210,0 8 253,0-7-32,0 8 26,0-2-38,0 5 3,0-6 17,0-4 2,0 2 12,0-5-25,0 14 9,0-14-106,0 9 100,0-6-79,0-4 66,0 7 27,0-10-22,0 9-64,0-3 43,0 3-14,0 1 15,0-1-67,0-5 68,0 9 1,0-9 20,0 10-23,0-11 91,0 7-78,0-4 129,0 2-125,0-2 129,0 0-107,0 4-69,0-6 75,0 10 3,0-10-3,0 4-46,0-4 36,0 6-127,0-3 104,0 4-59,0-4 41,0 5 55,0-10-44,0 11-1,0-13 248,0 8-233,0-7 98,0 4-91,0-2 9,0 0-17,0 4 57,0-5-145,0 5 118,0-4-78,0 3 72,0-3-45,0 0 21,0 0 71,0-4-3,0 2-43,0-1 102,0-1-128,0 3-99,0-2-63,0-1 141,0 2-13,0-1 3,0-1-35,0 4 210,0-4-163,0-1 126,0 5-86,0-4-83,0 0 42,0 3 17,0-3-20,0 1-13,0 2 36,0-3-25,0 4 81,0 0-13,0-5-42,0 4 30,0-2-23,0 3 62,0-4-62,0 3 1,0-3-77,0 4 80,0-4-38,0 4-4,0-4-9,0 0 56,0 3-28,0-4 71,0 2-69,0 2-16,0-3 29,0 4 26,0 0-17,0-3 103,0 5 17,0-9-107,0 9-11,0-5 28,0-1-50,0 3-27,0-3 102,0 0-908,0 4 1,0-4 0,0 4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21.758"/>
    </inkml:context>
    <inkml:brush xml:id="br0">
      <inkml:brushProperty name="width" value="0.2" units="cm"/>
      <inkml:brushProperty name="height" value="0.2" units="cm"/>
    </inkml:brush>
  </inkml:definitions>
  <inkml:trace contextRef="#ctx0" brushRef="#br0">0 0 23917,'0'13'527,"0"2"-662,0-12 24,0 8-116,0-2 56,0 6 319,0-10-280,0 9 220,0-6-53,0 4-17,0 6 21,0 3 1,0-4 4,0 5 15,0-10 2,0 5-72,0-1 46,0-3 0,0 7-8,0-6 15,0 2-77,0 3 1,0 0-38,0 1 85,0-1 0,0 2 56,0-4-53,0-4 59,0 5 1,0-2-44,0 4 95,0-4-107,0 5 15,0-8-19,0 3 28,0-5-17,0 0 28,0-2-125,0 2 85,0-4 7,0 8 9,0-5-2,0 4-5,0-6 31,0-1-21,0 1 15,0 7 2,0-9-29,0 12 7,0-13-89,0 5 91,0-2-179,0 0 149,0 7 63,0-9-69,0 14 153,0-14-103,0 12-16,0-5 1,0 5 65,0 1-170,0-8 93,0 13-70,0-18 52,0 16-42,0-14 44,0 11-8,0-10 54,0 4-50,0-4 1,0 3 81,0-4-69,0 3 7,0 1 8,0 3-53,0-3 44,0 7-49,0-13 6,0 10 27,0-3-14,0-4 6,0 12 17,0-15-12,0 12 93,0-14-88,0 11 0,0-13 158,0 8-129,0-5 2,0 2 31,0 0-16,0 1 17,0-4-30,0 4 110,0-4-48,0 0 418,0 3-578,0-3 35,0 1 18,0 2-73,0-3-211,0 0-20,0 3-54,0-3-28,0 0-2634,0 3 3029,0-2 0,0-1 0,0 0 0</inkml:trace>
  <inkml:trace contextRef="#ctx0" brushRef="#br0" timeOffset="1623">0 1370 22401,'0'16'541,"0"3"-865,0-4 90,0 5 375,0 7-4,0 0 83,0 1-89,0 1-404,0-1-470,0 0 743,0-1 0,0-4 0,0 0 1348,0 0-331,0-6-623,0 0-575,0-1 16,0-2 219,0 3-37,0-9 45,0 10-52,0-8 59,0 12-156,0-10 126,0 11-305,0-7 258,0 7-76,0-7 81,0 7-19,0-11-130,0 6 133,0-2 0,0 1-127,0 4 112,0-4 10,0-1 6,0 4 1,0-5 1,0 9-85,0-6 42,0 0 319,0-2-279,0 10 0,0-6 125,0 8-108,0-8 0,0 0 64,0-4-45,0 1-8,0-1 29,0 6-43,0-9-8,0 9 0,0-7-30,0 3 50,0-3-13,0 0 182,0-1-168,0 2 6,0-2 160,0 3-145,0-1 16,0-4 7,0 7-120,0-11 125,0 6-174,0-5 151,0 6-113,0-6 88,0 1-16,0-2 85,0-3-81,0 2 17,0-3-7,0 1 28,0 1 87,0-2-111,0 1 157,0 2-136,0-3 57,0 0 21,0 3-92,0-2-44,0-2 18,0 4-33,0-2 42,0-1-19,0 3 51,0-2 43,0-1-14,0 3-41,0-3 131,0 0-50,0 3-60,0-3-84,0 1 55,0 2 22,0-3-48,0 0 28,0 3-6,0-3 174,0 1 26,0 2-198,0-3-36,0 0 105,0 3-140,0-3 44,0 0 10,0 3 86,0-2-65,0-1-5,0 3 1,0-2-30,0-2-3,0 5 30,0-5-194,0 2-25,0 2-709,0-3 104,0 1 423,0 2 0,0-4 1,0 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8:27.700"/>
    </inkml:context>
    <inkml:brush xml:id="br0">
      <inkml:brushProperty name="width" value="0.2" units="cm"/>
      <inkml:brushProperty name="height" value="0.2" units="cm"/>
    </inkml:brush>
  </inkml:definitions>
  <inkml:trace contextRef="#ctx0" brushRef="#br0">195 1 19576,'11'0'-222,"0"0"201,-11 0 245,5 0-216,0 0 184,-2 0 77,3 0-275,-18 0 13,8 0-6,-11 0 109,12 0-90,-3 0 143,2 0-132,-5 0 10,4 0 27,-4 0-35,3 0-2,-2 0-60,4 0 104,2 0-17,-5 0-77,4 0 59,-4 0 67,2 0 26,2 0-158,-3 0 22,3 0 127,-2 0-117,-1 0 76,4 0 39,-5 0-93,2 0 23,3 0-6,-5 0 14,4 0 30,-1 0 424,-1 0-911,0 0 397,0 0 431,0 0-176,-1 0-211,1 0-65,1 0 243,-1 0 27,0 0 48,0 0-322,1 0-49,-2 0 61,1 0 175,1 0 158,-1 0-317,18 0 35,-10 0-31,13 0-14,-11 0 11,-3 0 4,2 0 18,1 0-14,1 0-28,-1 0 22,0 0 1,0 0-1,0 0 32,-1 0-19,3 0-10,-2 0 56,3 0-45,-1 0 45,0 0-53,3 0 6,-2 0-16,-1 0 35,-3 0-56,8 0 39,-6 0-40,10 0-9,-10 0 35,9 0 1,-8 0-28,5 0 24,-5 0-3,-2 0-3,0 0 2,1 0 3,0 0 22,2 0-23,1 0 1,-6 0 41,3 0-40,-3 0 4,2 0-12,0 0 18,0 0-26,0 0 19,0 0-4,-1 0-28,2 0 29,-1 0-4,-1 0-69,1 0 61,0 0 6,0 0-12,-1 0 25,4 0-19,-1 0 17,3 0-15,-2 0 23,-3 0-20,1 0 51,-1 0-47,5 0 6,-2 0 19,-1 0-22,-2 0 4,0 0 21,0 0-21,1 0-1,-2 0-18,2 0 14,-3 0 5,1 0-21,2 0 1,-1 0 13,-1 0-4,1 0-9,0 0-53,0 0 17,-1 0 37,2 0 4,-1 0-23,-1 0 35,1 0-3,0 0-9,0 0 18,0 0 0,0 0-13,0 0 3,0 0-51,0 0-24,0 0 25,-1 0 18,1 0 38,0 0 41,0 0-42,0 0-1,0 0-3,0 0-1,-1 0-51,1 0-1,0 0 48,0 0 2,0 0 14,0 0 3,-1 0-12,1 0-202,0 0 208,0 0-20,0 0-31,0 0-1,1 0-6,-2 0 118,1 0-1461,0 0 807,0 0 0,-1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4:11.028"/>
    </inkml:context>
    <inkml:brush xml:id="br0">
      <inkml:brushProperty name="width" value="0.2" units="cm"/>
      <inkml:brushProperty name="height" value="0.2" units="cm"/>
    </inkml:brush>
  </inkml:definitions>
  <inkml:trace contextRef="#ctx0" brushRef="#br0">1 1 21415,'0'18'645,"0"-7"-440,0 4-51,0-13 2,0 21-142,0-17 130,0 13-26,0-6-61,0 0 87,0-1-289,0 4 40,0-3 146,0 12 1,0-10-32,0 3 47,0-5 37,0 7-49,0 0 36,0-7-15,0 15-29,0-7 55,0-3-26,0 9-42,0-17 37,0 12-27,0-11 23,0 12-125,0-14 102,0 14 31,0-12-43,0 9 10,0-4 58,0-3-62,0 10 12,0-12 1,0 9 12,0-3-52,0-5 34,0 10-20,0-11 0,0 12 15,0-3 0,0-6-84,0 6 72,0-3-54,0-4 50,0 14-17,0-15 12,0 10 54,0-6-29,0 2-16,0 5 17,0-5-7,0 6-53,0-10 51,0 8-58,0-7 32,0 9-15,0-11 49,0 10-34,0-6 98,0 4-83,0-1 61,0-6-43,0 2 12,0-8 35,0 11-44,0-4-9,0 5-12,0-8 13,0 7 10,0-4-13,0 1-55,0-5 44,0 2-1,0-4 4,0 3 0,0-4-2,0 0 6,0 8-19,0-6 15,0 13-46,0-9 43,0 6-36,0-7 27,0 3-22,0-8 19,0 8-2,0-3 6,0 0-4,0 6-3,0-5 3,0 3-4,0-6 5,0 2-7,0 3 66,0-3-57,0 11 22,0-11-16,0 7-2,0-3 0,0 7-15,0-2 0,0 1 23,0-4-33,0-3 0,0 2 24,0-1-62,0-7 1,0 8 51,0-4-5,0-4 1,0 7 1,0-3-11,0-4 39,0 10-30,0-7 25,0 3-8,0 1-10,0 3 1,0-3-1,0 7 0,0-9 0,0 4 0,0-7 0,0 5 0,0-6 0,0 5-57,0-2 52,0 6-117,0-11 104,0 10 5,0-13-7,0 16 27,0-15-31,0 9-4,0-8 72,0 3-11,0-1-42,0 10 40,0-10-30,0 8 7,0-9-7,0 11 0,0-9 2,0 7-5,0-1 0,0-3 3,0 8-4,0-11 3,0 12 0,0-13 0,0 12 0,0-11-21,0 5 18,0-8 2,0 4-1,0-4 4,0 0-3,0 4-2,0-10 8,0 9-7,0-6 0,0-1 7,0 3-6,0-1 4,0-2-3,0 2 0,0-1 0,0 4 0,0-1 0,0-4 0,0 4 0,0-3 0,0 3 0,0-3 0,0 1 0,0-1 0,0-1 0,0 4 0,0-3 0,0-1-21,0 3-14,0-1 27,0-2 7,0 3 7,0-2 1,0-1-7,0 3 2,0-2 0,0-1 68,0 4-66,0-3 25,0-1-40,0 4 22,0-3 3,0-1-95,0 3 79,0-2-15,0-1 22,0 3-9,0-2 18,0 0-31,0 2-54,0-2 66,0-1-277,0 4 150,0-3-108,0-1-440,0 2 56,0 0 437,0-2 0,0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4:34.856"/>
    </inkml:context>
    <inkml:brush xml:id="br0">
      <inkml:brushProperty name="width" value="0.2" units="cm"/>
      <inkml:brushProperty name="height" value="0.2" units="cm"/>
    </inkml:brush>
  </inkml:definitions>
  <inkml:trace contextRef="#ctx0" brushRef="#br0">1 33 20522,'0'-12'1105,"0"-4"-791,0 16 1798,0-4-1945,0 15-145,0-5 159,0 9-125,0-6 150,0 6-298,0-8 214,0 16-228,0-18 147,0 15-132,0-8 109,0 2-210,0-2 216,0-1-210,0-2 160,0 11-156,0-10 157,0 12-102,0-11 92,0 12-24,0-5 24,0-2-19,0 7 143,0-8-122,0 4 60,0-5 1,0 5 3,0 0-27,0-4 8,0-2-11,0-6 1,0-3-2,0 12 12,0-6-10,0 10 5,0-11-3,0 10-7,0-10 6,0 14-51,0-12 48,0 9-140,0-12 123,0 8 0,0-7-13,0 10 56,0-2-51,0 5 27,0-5-19,0-2 0,0-6-10,0 10 13,0-8-17,0 4 15,0-3 13,0-3-11,0 10-6,0-8 53,0 1-51,0-2 51,0-4-41,0 10-83,0-7 85,0 7 1,0-6-40,0 7 37,0-6-6,0 4-53,0-6 48,0 2-6,0 2 47,0 1-46,0 1-3,0-5 67,0 0-6,0 6-11,0 2-26,0 6 29,0-6-25,0 5 29,0-12-27,0 7 0,0-8-6,0 1 7,0-2 4,0-4 0,0 6-15,0-6 13,0 11-14,0-11 11,0 10-7,0-9 5,0 9 0,0-6-4,0-1 3,0 0-2,0 0 1,0 2 1,0-2 0,0-1 0,0-3 0,0 8 0,0-2 0,0 5 0,0-9 0,0 9 0,0-11 65,0 8-61,0-7 65,0 3-54,0-4-23,0 1 22,0 2-20,0-2 6,0 0 11,0 2-8,0-4 98,0 3-89,0 1 118,0-3-89,0 1 21,0 3-5,0-4-195,0 1 11,0 3 116,0-4 0,0 1 106,0 1-39,0-1 71,0 0 61,0 2-165,0-3 76,0 2 97,0 1-60,0-3 149,0 1-205,0 3-27,0-4 21,0 0 237,0 3-383,0-2 132,0 0 5,0 2-282,0-2-104,0 0-332,0 2-38,0-3-979,0 1 1670,0 2 0,0-3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4:29.487"/>
    </inkml:context>
    <inkml:brush xml:id="br0">
      <inkml:brushProperty name="width" value="0.2" units="cm"/>
      <inkml:brushProperty name="height" value="0.2" units="cm"/>
    </inkml:brush>
  </inkml:definitions>
  <inkml:trace contextRef="#ctx0" brushRef="#br0">1 0 24201,'0'18'-234,"0"1"63,0-6 179,0-4 28,0 6 19,0-6-42,0 0 33,0 6-38,0-10 46,0 7-122,0-3-50,0-1-24,0 1 134,0-2-5,0-3-314,0 4 463,0-3-108,0-1-1571,0 4 88,0-4 1274,0 1 1,0 3 0,0-4-1</inkml:trace>
  <inkml:trace contextRef="#ctx0" brushRef="#br0" timeOffset="1529">1 661 21767,'0'14'256,"0"1"-431,0-11 339,0 4-23,0-3-218,0 2 89,0-2 69,0 7-250,0-2 227,0 1-193,0 1 159,0-7-104,0 6 91,0-6-4,0 0 25,0 2 54,0-3-75,0 9 42,0-9-30,0 8-18,0-11 27,0 6-61,0-3 58,0 2-45,0 1 27,0-3-2,0 1 132,0 3-130,0-4 11,0 3 25,0 2-19,0-4 31,0 2-103,0-2 73,0 3-72,0-3 53,0 6 14,0-9-15,0 8 29,0-5-33,0 0-1,0 2 72,0-3-56,0 2 43,0 1-28,0-3 8,0 4-4,0 1-62,0-5 46,0 3-14,0-2-26,0 0 33,0 2-47,0-3 7,0 2 1139,0 1-1233,0-3-306,0 1-198,0 2 1,0-3-1,0 4 1</inkml:trace>
  <inkml:trace contextRef="#ctx0" brushRef="#br0" timeOffset="3252">1 1486 22279,'0'18'-3,"0"-6"135,0-1-117,0-9 129,0 13-224,0-7-39,0 6 186,0-3-255,0-2 224,0-1-6,0 0-139,0 0 63,0 0 44,0 5-8,0-8 9,0 7-4,0-8 5,0 4-1,0-3 1,0 2-1,0-3 1,0 4 0,0-2 0,0 1 0,0-3 0,0 1 52,0 3-25,0-4-19,0 1 102,0 2-89,0-3 8,0 1-28,0 2-25,0-2 38,0 0-45,0 2 31,0-3-3,0 2 3,0 1-104,0-3 94,0 0 7,0 4-14,0-4 30,0 1 5,0 2 2,0-2 82,0 3-95,0 0 12,0-2-1,0 4-38,0-9 47,0 11-67,0-8 54,0 1-97,0 3 66,0-4 21,0 4-16,0 1 158,0-1-141,0-4 18,0 4-38,0-4 35,0 1 2,0 2-14,0-2-12,0 0 76,0 2-40,0-2 15,0 0-31,0 1-14,0-2-19,0 1 24,0 3 1,0-4-4,0 1-13,0 2 9,0-2-28,0 0 28,0 2 0,0-2 0,0 0 0,0 1 0,0-1 0,0-1 0,0 4 0,0-3 57,0-1-27,0 4-15,0-4-34,0 1 82,0 2-51,0-2 224,0-1-64,0 3-169,0-2 161,0 0-11,0 2-263,0-2-710,0-1 1,0 4 0,0-3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4:40.765"/>
    </inkml:context>
    <inkml:brush xml:id="br0">
      <inkml:brushProperty name="width" value="0.2" units="cm"/>
      <inkml:brushProperty name="height" value="0.2" units="cm"/>
    </inkml:brush>
  </inkml:definitions>
  <inkml:trace contextRef="#ctx0" brushRef="#br0">0 25 23280,'0'-13'1165,"0"1"-1032,0 12-125,0 15 114,0-4-248,0 5 211,0 3-183,0-17 144,0 21-140,0-21 33,0 13 74,0-7-28,0 1 10,0 8 6,0-9-95,0 0 85,0 0-136,0-8 130,0 11-70,0-9 47,0 10-95,0-8 8,0 1-1859,0 3 1555,0-4-353,0 1 658,0 1 0,0-1 0,0 3 0</inkml:trace>
  <inkml:trace contextRef="#ctx0" brushRef="#br0" timeOffset="1281">0 611 20432,'0'-14'-476,"0"0"661,0 13 91,0-6 83,0 2 66,0 1 6,0-3-35,0 1 106,0 2 913,0-3-1351,0 24-70,0-12 59,0 17-111,0-6-42,0-6 155,0 10 16,0-12-184,0 8 209,0-6-122,0 1 102,0 5-149,0-10 106,0 16-5,0-15-123,0 13 109,0-11-188,0 2 177,0-3-145,0 0 132,0 5 5,0-8-25,0 7-5,0-8 6,0 3-12,0 2-14,0-1-13,0 0 17,0 5 28,0-4 45,0 6-46,0-5 48,0 1-53,0-2 35,0-1-23,0 0 36,0 0-24,0 4 12,0-6-11,0 8-1,0-12 12,0 10-11,0-8-93,0 4 87,0-3 8,0 5-16,0-8 30,0 10-26,0-8 37,0 1-35,0 3-4,0-4 19,0 1-16,0 1-45,0-1 45,0 3-18,0-3 16,0 3-42,0-4 37,0 1 2,0 2-3,0-2 41,0 0-24,0 2 6,0-4-7,0 6 70,0-4-8,0 2-38,0-2-86,0 0-345,0 2 37,0-3 198,0 2 0,0 1 1,0-3-1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7:52.402"/>
    </inkml:context>
    <inkml:brush xml:id="br0">
      <inkml:brushProperty name="width" value="0.1" units="cm"/>
      <inkml:brushProperty name="height" value="0.1" units="cm"/>
    </inkml:brush>
  </inkml:definitions>
  <inkml:trace contextRef="#ctx0" brushRef="#br0">49 0 20634,'-6'0'-1073,"-4"0"2387,6 0-406,-4 0-577,2 0 70,0 0 88,4 0 351,-1 0-62,1 0-34,1 0-647,6 0 1,2 0-36,6 0-73,0 0 99,-5 0-147,0 0-95,-3 0 294,1 0-160,1 0 39,0 0 51,-2 0-144,1 0 111,0 0 0,2 0 107,1 0-99,-2 0-28,1 0 36,-2 0 0,0 0-127,2 0 117,-2 0-17,2 0 0,-1 0 14,0 0-99,-1 0 0,5 0-57,-1 0 108,-2 0-112,0 0 100,-3 0-82,1 0 89,2 0 1,-3 0 41,4 0-61,-8 0 128,7 0-108,-2 0-2,-3 0 155,5 0-93,-8 0-25,8 0-32,-6 0 39,5 0 8,-4 0-23,2 0-30,1 0 10,0 0-48,0 0 21,-3 0 28,2 0 4,-1 0 0,1 0 0,1 0 0,-1 0 0,0 0 0,2 0 827,-2 0-531,1 0 0,1 0-486,-1 0 172,1 0 40,1 0 101,-5 0-98,5 0 4,-4 0 48,1 0-34,0 0-60,-1 0 60,1 0-79,-2 0-138,3 0 174,-3 0-319,2 0-16,-1 0-41,1 0-1298,-2 0 1674,2 0 0,3 0 0,2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7:54.096"/>
    </inkml:context>
    <inkml:brush xml:id="br0">
      <inkml:brushProperty name="width" value="0.1" units="cm"/>
      <inkml:brushProperty name="height" value="0.1" units="cm"/>
    </inkml:brush>
  </inkml:definitions>
  <inkml:trace contextRef="#ctx0" brushRef="#br0">0 0 22225,'8'0'765,"-2"0"-599,3 0 41,-6 0-199,5 0 220,-2 0-190,2 0 1,1 0 309,3 0-375,-4 0-92,4 0 293,-4 0-202,5 0-79,-1 0 30,-3 0 159,7 0 5,-8 0-106,4 0 0,-5 0-39,3 0 95,-3 0 30,1 0-93,-3 0 84,3 0-76,-1 0 27,1 0 14,-4 0-82,1 0 86,-5 0-77,5 0 63,-2 0 150,0 0-151,2 0 12,-2 0 134,0 0-114,3 0 271,-1 0-251,2 0 16,1 0 5,-3 0 5,-1 0-108,4 0 73,-6 0 29,10 0-34,-3 0 1,0 0 73,1 0-75,-4 0-31,3 0 72,-3 0-145,1 0 218,-3 0-128,3 0-1,-4 0 86,1 0-64,2 0 23,-3 0-45,2 0 21,-2 0 122,2 0-53,-4 0-195,6 0-35,-6 0 148,8 0-15,-7 0-54,1 0 55,3 0 1,-3 0-37,2 0 184,-2 0-150,2 0 8,-4 0 71,4 0-55,-4 0-65,1 0 50,0 0-4170,-1 0 3390,5 0-1311,-6 0 2056,3 0 0,2 0 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7:31.143"/>
    </inkml:context>
    <inkml:brush xml:id="br0">
      <inkml:brushProperty name="width" value="0.2" units="cm"/>
      <inkml:brushProperty name="height" value="0.2" units="cm"/>
    </inkml:brush>
  </inkml:definitions>
  <inkml:trace contextRef="#ctx0" brushRef="#br0">87 1 19267,'-13'0'-703,"3"0"692,4 0 84,3 0-118,-4 0 160,2 0-58,0 0 3,0 0-12,0 0 217,1 0-195,-1 0 250,0 0-186,0 0 178,1 0 702,-1 0-919,18 0-18,-5 0 39,10 0-102,0 0 72,-10 0-6,6 0-169,0 0 148,-6 0-54,8 0 44,-2 0-2,-1 0-17,1 0 5,-1 0 15,-1 0 8,4 0-25,0 0-4,-3 0-17,6 0 40,-8 0 5,4 0-56,5 0 0,-2 0 102,5 0-65,-8 0 7,5 0-76,-8 0 59,6 0 11,-7 0-27,7 0 13,1 0-3,-3 0-14,4 0 20,1 0-9,-5 0-24,5 0 29,-9 0-4,2 0 12,0 0 21,8 0 0,-1 0-33,3 0 0,-3 0 86,-4 0-70,1 0 48,-1 0-38,5 0 5,-8 0-53,13 0 52,-16 0 2,10 0-77,-3 0 1,1 0-19,2 0 59,6 0 1,-8 0-27,4 0 25,-2 0-12,1 0 0,-2 0 11,-1 0 15,3 0 0,-3 0-20,2 0 17,4 0-49,0 0 44,3 0-48,-1 0 32,-4 0 2,-3 0-14,-1 0 1,-3 0 10,3 0 60,-3 0-58,4 0 44,-5 0-32,3 0 117,0 0-116,1 0 12,-5 0-51,-2 0 49,2 0-88,3 0 86,-1 0-4,1 0-50,0 0 0,0 0-6,3 0 33,-6 0-13,6 0 8,-5 0-2,5 0 5,-1 0 0,-2 0-13,-2 0 1,0 0 6,2 0-2,-2 0 0,8 0-61,-6 0 61,-2 0-5,2 0 2,-5 0-8,4 0 36,1 0-28,7 0 28,-3 0-27,7 0-1,-9 0 19,12 0 1,-13 0 101,8 0-106,-10 0 0,5 0 29,-5 0 0,1 0-15,4 0-35,-1 0 31,5 0-6,-4 0-22,2 0 1,-4 0 30,1 0-37,-4 0 25,3 0 0,-3 0 64,1 0-64,-2 0-3,6 0 0,-3 0 56,0 0-49,-1 0 4,2 0 11,-5 0-3,3 0-5,-5 0 1,7 0-52,1 0 48,1 0 4,-4 0-75,2 0 65,-3 0 1,3 0-50,-2 0 47,-4 0-7,3 0-5,-6 0 10,8 0-4,-7 0 36,7 0-30,-2 0 23,7 0 1,-2 0 37,1 0-55,-5 0 0,2 0 46,-4 0-28,-4 0-50,8 0 47,-5 0-64,3 0 50,7 0-2,-6 0-22,2 0 21,-5 0-7,0 0 76,3 0-71,-2 0 166,1 0-160,0 0 10,-4 0 22,1 0 4,0 0-99,5 0 71,6 0 12,-3 0-63,-1 0 61,-5 0-10,-1 0-91,5 0 74,-4 0-14,2 0 29,-1 0 1,-1 0 10,3 0 1,-2 0-15,2 0-18,-3 0 0,6 0-35,-2 0-11,0 0 54,1 0 0,-6 0-66,1 0 58,-2 0-12,-2 0 7,9 0 0,-4 0 13,4 0 1,1 0-26,3 0 99,-4 0-83,2 0 5,-9 0 36,9 0-35,-13 0 11,6 0-6,3 0 2,1 0-27,2 0 23,5 0 3,-11 0-109,9 0 99,-3 0-3,-4 0-45,2 0 1,1 0 35,2 0 10,0 0 4,-3 0 1,-1 0-23,0 0 62,-2 0 0,3 0 71,0 0-111,-3 0 1,12 0 53,-7 0-34,1 0-10,-4 0 0,0 0-11,1 0 27,-4 0-14,3 0-30,-4 0 0,3 0 40,1 0-94,0 0 73,3 0 1,-2 0-11,-1 0 0,0 0 3,0 0 1,-1 0-1,-1 0 2,-3 0 1,3 0 3,1 0 1,-2 0-4,4 0 5,-1 0 0,2 0-6,2 0 8,-4 0-6,7 0 0,-11 0 2,5 0 1,1 0-1,3 0 0,-4 0 0,-2 0 0,-2 0-1,2 0 0,-1 0 0,0 0 0,0 0 0,-2 0-1,2 0 59,-1 0-53,3 0-9,-5 0 9,7 0-1,-3 0 1,5 0-6,-4 0 9,-1 0-21,5 0 18,-1 0 14,4 0-15,-4 0-1,-1 0 25,4 0-23,-6 0 15,9 0-8,-5 0-10,2 0 8,6 0 1,-2 0 1,-7 0-5,3 0 40,-1 0-42,-2 0 1,3 0 3,-8 0-18,-2 0 0,4 0-44,-2 0 58,0 0 1,2 0-142,0 0 133,5 0-3,-4 0 0,4 0-49,-6 0 20,-3 0 58,6 0-49,-6 0-5,1 0 79,6 0-57,-8 0 0,11 0 23,-10 0 1,0 0-29,3 0 76,-2 0-65,7 0 5,-7 0 1,3 0 1,-2 0-7,2 0 0,4 0 8,0 0-50,-5 0 45,5 0-47,-8 0 43,6 0 1,-5 0-9,3 0-3,-5 0 25,4 0-17,-1 0 10,0 0-5,6 0 0,-7 0-2,3 0 18,-5 0-14,2 0 3,-4 0-3,6 0 4,2 0-3,3 0 0,-6 0 66,-4 0-61,-1 0 2,-1 0-3,11 0 5,-6 0 4,5 0 7,-1 0 1,-3 0-34,5 0 22,-7 0 5,4 0-34,-10 0 25,9 0 0,-1 0-24,6 0 22,-3 0-5,-4 0 0,4 0 6,5 0-2,-4 0 55,3 0-51,-4 0-3,-1 0 1,1 0 0,-4 0 1,-1 0 3,3 0 0,-2 0 1,4 0 0,-3 0 9,6 0-7,-7 0-2,5 0-10,-1 0 1,-2 0-1,5 0 130,-3 0-114,1 0-5,-3 0 0,3 0 216,-4 0-197,-1 0 14,1 0 16,0 0-21,4 0-9,-1 0-28,3 0 1,-3 0 0,-2 0 29,2 0 22,-1 0-302,4 0 260,2 0-6,-5 0 1,1 0-36,-7 0 1,1 0 22,2 0-4,1 0 0,-1 0-2,-1 0 79,5 0-77,-5 0 48,3 0-35,-4 0 15,-2 0 0,8 0-188,-4 0 158,5 0 15,-5 0 0,2 0-22,-1 0 37,-2 0-33,-1 0 34,-5 0-28,5 0 22,-3 0 14,7 0 20,-4 0-60,3 0 15,-3 0 17,-1 0 0,0 0-9,1 0-11,-4 0 1,7 0-12,-4 0 17,-1 0 1,1 0-256,-2 0 247,-2 0 1,3 0 47,-7 0-61,2 0-2,0 0 22,8 0 0,-4 0-32,7 0 70,-4 0-61,6 0 50,-8 0-47,9 0-396,-4 0 261,9 0 284,-6 0-21,-4 0-173,-1 0 142,0 0-115,0 0 51,1 0 4,3 0-49,-7 0-18,8 0 23,-2 0 45,1 0-29,4 0 30,-5 0-69,-2 0 0,3 0 25,1 0 5,-1 0 1,-2 0-19,-2 0 77,6 0-62,-2 0-67,-2 0 42,5 0 91,-2 0 0,5 0-64,-1 0 42,-3 0-272,-3 0 154,-2 0 245,6 0 0,-4 0-57,3 0-93,-4 0 22,-1 0-28,-4 0 16,5 0-20,-2 0 1,8 0-43,-8 0 60,1 0-17,7 0 1,-8 0 25,7 0-31,-8 0-22,3 0-109,-9 0 132,14 0-2,-8 0 1,8 0 53,-7 0-52,-1 0-15,0 0-185,0 0 6,4 0 184,-6 0 138,4 0 0,-6 0-97,3 0 23,-3 0 0,7 0 45,-4 0-122,-1 0 163,10 0-126,-3 0 22,-3 0-13,2 0 52,-8 0-133,6 0 81,-2 0 2,-1 0-31,-4 0 1,0 0 23,1 0-13,1 0 1,4 0-21,1 0 26,-4 0 67,10 0-64,-3 0 0,-3 0 24,-1 0 0,-6 0-15,3 0 43,-4 0 0,6 0 79,-3 0-113,-1 0 1,7 0 7,-6 0 23,1 0-10,8 0-7,-4 0-76,6 0 73,-7 0-1,0 0-37,-3 0 0,-2 0 189,3 0-149,-4 0 111,8 0-91,-1 0 134,5 0-142,1 0-11,-5 0-56,0 0 78,-7 0 3,0 0-120,3 0 118,-4 0-106,3 0 99,0 0-117,-5 0 88,8 0 5,-5 0-39,0 0 35,1 0-36,0 0-19,0 0 28,0 0 53,0 0-43,-4 0 99,10 0-107,-12 0 27,13 0-22,-9 0 21,3 0-54,-4 0 50,0 0-177,-1 0 157,-2 0-199,0 0 170,1 0 23,2 0-14,2 0-11,-2 0 74,1 0-76,-3 0 42,4 0-43,0 0 112,5 0-81,-8 0 34,5 0-26,-3 0 6,0 0-9,4 0 1,-4 0-1,2 0 0,-5 0 0,0 0 0,-2 0 4,2 0 32,-2 0-32,5 0-7,-4 0 5,4 0 3,-2 0-35,-1 0 33,-3 0-6,3 0 2,-1 0-6,2 0 6,-2 0-1,5 0-1,-7 0-66,4 0 63,-5 0-8,2 0 5,1 0 66,0 0-68,1 0 76,-2 0 10,0 0-59,0 0 17,-1 0-67,1 0-82,0 0 40,0 0 50,-1 0 28,1 0 14,0 0-5,-1 0-10,1 0 0,0 0-4,0 0-43,0 0-13,0 0 11,0 0-1045,-1 0 1,1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7:39.985"/>
    </inkml:context>
    <inkml:brush xml:id="br0">
      <inkml:brushProperty name="width" value="0.2" units="cm"/>
      <inkml:brushProperty name="height" value="0.2" units="cm"/>
    </inkml:brush>
  </inkml:definitions>
  <inkml:trace contextRef="#ctx0" brushRef="#br0">33 1 20536,'11'0'-82,"-1"0"1159,-10 0-954,-14 0-89,11 0 56,-11 0 0,13 0-25,-2 0-41,12 0 40,-3 0-35,6 0 148,-3 0-155,0 0 15,0 0 141,2 0-96,-2 0-5,3 0-2,5 0-71,-6 0 66,6 0-3,-11 0-210,9 0 192,-8 0-160,2 0 134,0 0-9,-3 0-83,3 0 79,-4 0 370,-1 0-331,-16 0-11,6 0 114,-10 0-121,6 0-40,5 0 45,-3 0 15,3 0-179,-2 0 170,4 0-246,-4 0 216,3 0-7,-2 0-129,0 0 122,-1 0-29,4 0 34,-4 0-16,3 0-17,-2 0 60,-1 0-54,3 0 203,1 0-184,-4 0 87,4 0-78,-3 0 23,1 0 36,1 0-52,-1 0-19,1 0 145,-1 0-63,-1 0 13,5 0 54,-5 0-148,1 0 11,2 0 67,-3 0-63,2 0-15,-1 0-101,1 0-103,-1 0 222,18 0 34,-8 0-63,21 0 3,-13 0 172,4 0-157,-7 0 88,2 0-65,4 0 11,-5 0-1,6 0 1,-2 0 18,1 0-73,-1 0 1,4 0-24,-2 0 58,-2 0 0,10 0-57,-4 0 47,-4 0 1,5 0-28,-2 0 24,-7 0 0,8 0 23,-7 0-26,1 0 0,4 0 4,-2 0 28,2 0-27,0 0 0,-2 0-2,0 0 1,-1 0 8,2 0-21,-2 0 15,9 0-1,-6 0 1,6 0-17,-4 0 16,-1 0-2,3 0 13,-3 0 0,0 0 1,-3 0-14,2 0 26,-2 0-23,2 0 0,2 0 4,0 0 1,2 0-3,-1 0 1,0 0-12,-2 0 1,-2 0 11,0 0 0,-1 0-26,2 0 22,-1 0 0,4 0-9,-1 0 4,2 0-5,-2 0 1,9 0 1,-10 0 0,3 0 38,-4 0-35,2 0 1,1 0 0,2 0 14,0 0 1,-3 0-11,1 0 9,-1 0 0,-1 0 0,1 0 1,0 0 15,3 0-23,0 0 1,5 0 3,-4 0 6,-2 0 1,-1 0 0,-2 0 74,1 0 0,4 0-72,1 0 1,-1 0 67,1 0-66,-2 0 0,0 0 0,-1 0-60,-1 0 62,2 0 0,0 0-44,3 0 1,0 0-1,-1 0-18,-1 0 1,1 0 42,-4 0 0,0 0-88,4 0 76,3 0 1,-1 0 0,1 0-57,-2 0 49,-4 0 6,1 0 0,2 0 30,1 0-34,2 0 2,0 0 42,-1 0-37,-3 0 0,2 0-4,-1 0 18,1 0 0,3 0 1,-1 0-10,2 0 1,-1 0 0,-1 0 1,0 0-17,2 0 16,-1 0-2,4 0 0,-1 0-1,-1 0 0,-1 0 0,-1 0 2,2 0 0,4 0 0,-1 0 43,-2 0-44,-3 0-1,1 0 1,3 0 4,4 0 1,-3 0-3,0 0 0,-2 0 54,0 0-47,0 0-5,8 0 1,-5 0-9,-1 0 12,1 0-629,-2 0 622,5 0 1,0 0 0,0 0 5,-3 0-43,-1 0 36,4 0 1,1 0-29,1 0 27,-3 0 0,2 0 0,-3 0-8,3 0 1,0 0 3,1 0 12,-5 0 0,5 0 0,-3 0-17,1 0 293,1 0-276,-3 0 1,3 0 6,0 0 275,0 0-264,-1 0 0,2 0-3,-1 0 1,0 0 21,3 0 1,-2 0-42,-3 0 0,3 0 71,4 0-119,-3 0 0,1 0 0,-5 0 102,0 0-105,5 0 0,-2 0 1,2 0 28,-7 0 123,2 0 211,0 0 0,1 0-116,1 0-185,-4 0 3,0 0 0,0 0 59,4 0 0,-1 0-14,-2 0-24,-1 0 1,-2 0-1,4 0 76,0 0-160,1 0 81,-3 0 0,1 0 26,-1 0-103,1 0 1,1 0-1,-1 0-54,-2 0 115,1 0-16,-3 0 0,3 0-66,0 0 69,-1 0-14,-3 0 44,1 0 0,-1 0 0,3 0-43,0 0 64,-3 0 0,-1 0 0,-1 0 1,2 0-43,0 0 5,4 0 1,-3 0-45,-3 0 1,0 0 44,-1 0 0,4 0-108,1 0 96,2 0 1,-6 0-25,-1 0 0,2 0 1,-1 0-7,3 0-5,3 0 22,-7 0 1,2 0-13,-6 0 69,4 0 1,3 0 0,1 0 148,-2 0-191,-2 0 5,-3 0 0,0 0 16,1 0-12,6 0 5,-4 0 0,3 0-93,-5 0 92,-4 0 12,3 0-72,-1 0 52,3 0 0,2 0-73,-1 0 8,-2 0 50,-1 0 0,-1 0-62,-2 0 60,5 0 0,-4 0-7,4 0-22,2 0 28,-4 0-2,-1 0 21,-5 0-19,0 0 1,1 0-5,3 0 16,0 0-11,2 0 0,-3 0-2,-1 0 19,-3 0 1,1 0-86,-3 0 68,7 0 2,0 0 0,3 0-136,-5 0 126,1 0 1,-2 0-69,4 0 44,-6 0-12,3 0 31,2 0 0,-3 0-13,2 0 1,-1 0 2,-2 0 0,-2 0-28,2 0 33,-5 0-14,0 0 101,-1 0-82,4 0-12,-2 0 94,8 0-77,-1 0 1,-3 0 37,4 0 1,-3 0-23,-1 0 0,-5 0-1,5 0-48,-8 0 48,11 0-4,-9 0 0,9 0-44,-4 0 38,-3 0-5,6 0 20,-5 0-23,9 0-81,-9 0 78,13 0 27,-11 0 0,10 0-21,-4 0 0,2 0 14,-9 0 0,1 0-22,1 0 48,-1 0-33,3 0 1,-2 0 0,1 0 51,-2 0-44,2 0-6,-2 0 57,2 0-53,1 0 2,-5 0-12,3 0 11,-1 0 0,0 0 1,1 0-3,0 0 0,1 0 4,3 0 1,1 0 73,1 0-75,-3 0 1,-3 0 0,-2 0 202,2 0-194,1 0 1,3 0 80,0 0 1,0 0-47,0 0-97,-3 0 84,1 0 0,-1 0-28,2 0 0,0 0 30,2 0 1,0 0-153,-5 0 124,1 0 1,-1 0-103,2 0 97,-4 0-26,10 0 1,-11 0 15,7 0 5,-4 0-2,-1 0 113,-3 0-105,-2 0 114,3 0-105,-4 0-14,5 0 30,-12 0 4,5 0-133,-2 0 128,-4 0-3,6 0-155,-1 0 0,1 0-27,4 0 143,-4 0-32,3 0 18,-5 0-26,5 0 127,1 0 40,0 0-128,5 0 3,-10 0 63,5 0-37,-8 0-58,4 0 47,0 0 6,0 0-136,-2 0 124,4 0-5,-7 0-15,7 0 5,-5 0-10,2 0 39,3 0 15,-3 0-36,11 0-6,-13 0 68,6 0-60,-5 0 13,-2 0 11,1 0-13,-3 0 1,-1 0-4,4 0 4,-3 0-7,-1 0 5,3 0-5,-4 0 4,4 0-38,-2 0 35,2 0-52,-2 0 48,2 0-2,-2 0 13,-1 0-20,1 0 23,3 0-21,-3 0 33,1 0-25,-1 0-2,-1 0 18,2 0-9,-1 0-54,-1 0 48,1 0-113,2 0 108,-2 0-23,3 0 60,-2 0-63,-3 0 56,4 0-184,-4 0 174,1 0-19,1 0 18,0 0-10,0 0-1,-1 0-3,1 0 10,0 0-1,0 0-4,0 0-1,0 0 0,-1 0 0,1 0-97,0 0 57,0 0 36,-1 0-949,1 0 1,0 0-1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9:06.229"/>
    </inkml:context>
    <inkml:brush xml:id="br0">
      <inkml:brushProperty name="width" value="0.1" units="cm"/>
      <inkml:brushProperty name="height" value="0.1" units="cm"/>
    </inkml:brush>
  </inkml:definitions>
  <inkml:trace contextRef="#ctx0" brushRef="#br0">1 70 20425,'0'10'728,"0"-1"-670,0-3 182,0 3 1,0-2-195,0 2 1,0-2-146,0 2 1,0 2 30,0 4-88,0 0 93,0 0 71,0-2 0,0 2-127,0-2-53,0-1 176,0 1 5,0 0 0,0 0 0,0 0 8,0 2 43,0 3 0,0-5 0,0 2 159,0 1-138,0-3 1,0 2-1,0-2 100,0-1-129,0 1 7,0-3 0,0 1-175,0 0 167,0-2 36,0 4-250,0-7 206,0 6-14,0-6-117,0 3 107,0-2-20,0-1-182,0 4 164,0-3-30,0-1 47,0 2-19,0-6 95,0 5-85,0 0 209,0 0-182,0 5 28,0-2 0,0-1 7,0-1-14,0-4 1,0 7-16,0-3 34,0-1-115,0 2 88,0-3-42,0 1 26,0 0-8,0-4-1197,0 0 1,0-3-1</inkml:trace>
  <inkml:trace contextRef="#ctx0" brushRef="#br0" timeOffset="1350">1 31 20340,'0'-11'179,"0"4"-106,0-1-405,0 7 56,0-2 275,0 8 203,0 0 21,0 4-164,0-3 77,0 3 1,0-1-120,0 4 49,0 0 50,0 1-189,0-1 0,0-1 132,0 4 0,0 2-239,0-2-29,0-2 202,0 1-101,0-2 0,0 1 0,0-2-34,0 3-527,0-2 669,0 1 0,0-1 0,0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9:09.934"/>
    </inkml:context>
    <inkml:brush xml:id="br0">
      <inkml:brushProperty name="width" value="0.1" units="cm"/>
      <inkml:brushProperty name="height" value="0.1" units="cm"/>
    </inkml:brush>
  </inkml:definitions>
  <inkml:trace contextRef="#ctx0" brushRef="#br0">0 31 20106,'0'7'299,"0"2"-143,0-2 0,0-2 46,0 4-154,0-4 0,0 5 50,0-1-70,0-3 26,0 3 0,0 0-13,0 2 26,0-1 1,0 1 39,0-1-112,0 2 1,0 1 0,0 0-113,0-1 164,0 0-1,0 1-113,0-1 107,0 5-8,0-5 127,0 3-130,0 0-6,0 0 3,0-3 1,0-1 0,0 0 25,0 1-50,0 1 26,0-4 0,0 3 39,0-2-128,0 2 88,0 1 0,0-3-128,0 1 119,0-4 0,0 6-38,0-1 29,0-2-25,0 5 1,0-6 22,0 4-17,0-4 12,0 1-19,0-3 20,0 1 0,0 0 58,0-3-57,0 4 1,0-5 93,0 5-91,0-3 4,0 1-15,0-1 10,0 0 26,0 3-70,0 1 47,0 0 2,0-1-54,0-3 41,0 1-6,0-1 2,0 3 1,0-5 1,0 4 2,0-2 3,0 4-3,0 1-36,0-2 36,0-3-2,0 0-27,0-1 25,0 5-2,0-6-10,0 5 6,0-3-30,0 1 26,0 5-154,0-2-16,0-1-192,0-3 181,0 0-837,0-3 1034,0 1 0,0-1 0,0-3 0</inkml:trace>
  <inkml:trace contextRef="#ctx0" brushRef="#br0" timeOffset="2119">750 31 20420,'0'-9'-823,"0"1"918,0 4-221,0-1 221,0 4 252,0-2-79,0 8-223,0 0 0,0 3 291,0-2-234,0-1 49,0 0 0,0 4 108,0-1-55,0 1-99,0 2-10,0-1 1,0 1-96,0 1 1,0-2 0,0 4-45,0 0 90,0-3-9,0 2 0,0-1-24,0-1 16,0-2 0,0 3 14,0-3 13,0 4-24,0-1 0,0 4 11,0-3 1,0 2-29,0-2 30,0-4-15,0 4 1,0-3-45,0 1 44,0 3-6,0-2 0,0 3-21,0-1 19,0 1 16,0-3-57,0 4 1,0-3 0,0 1 59,0 0-76,0-1 1,0-2 31,0 1 0,0 2 10,0 3 1,0-4-50,0-2 39,0-2 8,0 1 25,0-1 1,0 0-23,0 2 32,0 1 0,0-3-43,0 2 16,0-3 1,0 5-8,0-4 22,0 1-67,0-2 45,0-2 3,0 1-47,0-4 41,0 0-17,0 0 12,0-3-1,0 7 3,0-6 0,0 4 0,0-4 0,0 4-38,0-4 37,0 4-182,0-1 170,0 1-13,0-1-323,0 2 87,0-6-50,0 6 33,0-2 4,0 2-16,0-2 125,0 1-20,0-1-354,0 2 540,0 0 0,0 1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8:58.752"/>
    </inkml:context>
    <inkml:brush xml:id="br0">
      <inkml:brushProperty name="width" value="0.2" units="cm"/>
      <inkml:brushProperty name="height" value="0.2" units="cm"/>
    </inkml:brush>
  </inkml:definitions>
  <inkml:trace contextRef="#ctx0" brushRef="#br0">20 0 20069,'10'0'332,"1"0"-265,-7 0 52,0 0-112,2 0-106,-3 0 174,1 0-90,1 0 60,0 0-7,-1 0-3,1 0-9,0 0 122,-1 0-102,1 0-14,0 0 20,1 0-16,2 0-23,1 0 41,1 0-144,-1 0 139,1 0-127,6 0 65,-5 0 10,9 0 150,-8 0-139,2 0 2,-4 0 44,-3 0 70,-5 0-134,-14 0 37,6 0-84,-16 0 58,12 0-1,-2 0-21,2 0 19,0 0-10,3 0 91,-3 0-73,3 0 9,0 0-5,-2 0-7,3 0 14,-3 0-29,2 0 19,-1 0 3,2 0 48,1 0-48,0 0-34,1 0 33,-1 0-14,0 0 470,1 0-459,-1 0-10,0 0-56,0 0 41,1 0 193,-1 0-202,0 0-169,1 0 150,-1 0-95,0 0 329,0 0-166,1 0 315,-1 0-302,17 0-132,-8 0 113,18 0-78,-17 0 63,6 0-34,-4 0 22,6 0 63,-4 0-57,9 0-4,-8 0 152,6 0 2,-3 0-127,1 0 31,0 0 1,1 0 20,3 0-60,-3 0 25,5 0 1,-4 0-90,1 0 81,-1 0 20,1 0-68,-2 0 39,4 0 13,-3 0 54,2 0-61,2 0-43,-5 0 45,11 0 1,-10 0-46,11 0 1,-10 0 22,6 0 20,-8 0 70,8 0-83,-9 0 1,3 0-21,-3 0 18,4 0 2,-5 0-34,5 0 40,-4 0 1,1 0-28,0 0 1,2 0 7,-1 0 5,-2 0-23,2 0 19,-4 0 3,0 0-19,-2 0 17,2 0 1,-3 0-2,4 0 1,-3 0 0,-1 0 43,5 0-41,-4 0 19,4 0-17,-3 0 1,-1 0 0,2 0 2,-1 0-13,2 0 19,-3 0-26,7 0 15,-8 0 1,6 0-13,-7 0-7,0 0 17,6 0 0,-4 0-10,5 0 9,-4 0-23,2 0 18,-1 0 10,5 0-28,-10 0 16,10 0-91,-6 0 85,0 0-22,1 0 13,-2 0-55,-3 0 58,2 0-11,-4 0 72,4 0-73,-5 0 92,8 0-75,-5 0-6,3 0 10,1 0-44,-3 0 49,8 0 0,-8 0 1,3 0-16,-2 0 43,1 0-46,0 0 63,7 0-49,-10 0-17,9 0 25,-9 0-74,5 0 71,-1 0-4,0 0 0,-3 0-13,1 0 45,4 0-48,-3 0 65,9 0-50,-10 0 29,5 0-18,-3 0-31,-3 0 29,6 0 0,-7 0-19,2 0 16,-4 0-2,0 0 6,0 0-13,-1 0 33,1 0-16,-1 0-7,0 0-190,1 0-2,0 0 127,0 0 48,0 0 159,0 0-78,0 0-72,-1 0 35,1 0-22,0 0-2,0 0-6,-1 0 87,1 0 43,0 0-422,-1 0-148,0 0 0,1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9:14.348"/>
    </inkml:context>
    <inkml:brush xml:id="br0">
      <inkml:brushProperty name="width" value="0.1" units="cm"/>
      <inkml:brushProperty name="height" value="0.1" units="cm"/>
    </inkml:brush>
  </inkml:definitions>
  <inkml:trace contextRef="#ctx0" brushRef="#br0">1 20 19121,'0'-7'6,"0"-2"-245,0 8 419,0-2-135,0 9 40,0-5 291,0 8-203,0-8-23,0 4-38,0-4 84,0 5-41,0-4 92,0 2-117,0 1 5,0-1-11,0 2 4,0 1-93,0-1 0,0 2 144,0 0-187,0 4 1,0-1 0,0 1 55,0 1 18,0-2-25,0 2 0,0-1-15,0 1 30,0-1-2,0 2 7,0-3 1,0 2 0,0 0 47,0 0-61,0-4 1,0 3 0,0-2 159,0 2-147,0-2 37,0 2-65,0-2 10,0 5 1,0-2 0,0 2-82,0-1 111,0-3-22,0 2-127,0-1 108,0 2 1,0-2 26,0 0-132,0 1 101,0 2 1,0-3-7,0 0-80,0-4 1,0 5 45,0-1 20,0-2 14,0 3 38,0-7-51,0 2 3,0-1-46,0 2 53,0-3-8,0 4-198,0-5 193,0 5-2,0-5 2,0 3-104,0-2 87,0 1-131,0-1 115,0 3 0,0-1-155,0 3 132,0-1-4,0 0-178,0 1 8,0-1 179,0 0-218,0 0 0,0-3 36,0 0 26,0 0 0,0 3-277,0-1 185,0-2-109,0 2 402,0 0 0,0-3 0,0 3 0</inkml:trace>
  <inkml:trace contextRef="#ctx0" brushRef="#br0" timeOffset="1947">806 82 20553,'0'-7'13,"0"2"-527,0 5 386,0 8 320,0-3-100,0 6-125,0-5 226,0 4-140,0-3 210,0 2-17,0 0-85,0-5 120,0 8-158,0-6 44,0 4-30,0-1 10,0 3-42,0-5-134,0 9 0,0-8 210,0 4-144,0-4 0,0 7-167,0-4 177,0 0-3,0-2 1,0 4-137,0-2 118,0-2-1,0 3 0,0-3-70,0 4 70,0-1 6,0 1 4,0 0 0,0 0 1,0 3 42,0 0 1,0 0-46,0 0 0,0 0 85,0 1-88,0-2 1,0-1 0,0 1-93,0 0 107,0-2-14,0-2 0,0 2-143,0 0 130,0 0 1,0-2-26,0-2 1,0-1 36,0 3-55,0 3 1,0-2 18,0 1 22,0-3-203,0 4 184,0-4 0,0 1-269,0 0-13,0-4 260,0 2-261,0-3-48,0-2 210,0 2-411,0 0-112,0 1 330,0 5-139,0-3 57,0 4 150,0-7 249,0 3 0,0-2 0,0 0 0,0 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9:18.467"/>
    </inkml:context>
    <inkml:brush xml:id="br0">
      <inkml:brushProperty name="width" value="0.1" units="cm"/>
      <inkml:brushProperty name="height" value="0.1" units="cm"/>
    </inkml:brush>
  </inkml:definitions>
  <inkml:trace contextRef="#ctx0" brushRef="#br0">0 17 19556,'0'-7'-823,"0"1"854,0 3 1037,0 2-858,0 7-101,0-4 52,0 10-58,0-9 2,0 3 17,0 5 1,0-1 22,0 4-44,0-1 1,0 1 0,0-2 137,0 2-178,0-2 1,0 2 0,0-1 82,0 2 1,0 0-44,0 1 1,0-4 56,0 2-82,0 0 1,0-1-83,0 0 0,0 1 0,0 0-23,0 0 1,0 0 55,0-2 1,0 2-154,0 0 177,0-1-23,0 4 1,0-6-36,0 2 34,0-4-6,0 4-14,0-3 1,0 1 19,0 3-51,0-5 1,0 3 53,0-1-78,0-3 1,0 5-223,0 0 269,0-4-9,0 7 1,0-9-191,0 3 180,0 0-4,0 3 1,0 0-9,0 2 0,0-2-34,0 2 61,0-2 0,0 0 0,0-2-82,0 3 59,0-2 0,0 2-134,0 1 109,0-3-354,0 4 223,0-3-226,0-3 29,0-1 112,0-6 154,0-1 1,0-2 0</inkml:trace>
  <inkml:trace contextRef="#ctx0" brushRef="#br0" timeOffset="2082">709 17 20230,'0'-7'-645,"0"1"496,0 6 204,0 9 120,0-1 0,0 4 112,0-2-86,0-2-80,0 1 96,0-2-160,0 5 0,0-4 0,0 4 124,0 0-113,0 0 0,0-1-9,0 0 2,0-2 0,0 4 73,0-1-121,0 1 39,0 0 1,0-1-93,0 0 109,0 1 38,0-2-162,0 3 0,0-2 62,0 5 1,0-2-178,0-2 206,0-1-28,0 1-20,0-1 0,0 2 0,0 0 27,0 0-20,0 1 4,0-2 0,0-1-10,0 0 36,0 0 0,0 2 0,0-2 281,0 1-289,0-1 10,0 1 1,0 0 240,0 2-215,0-1-14,0 0-38,0 1 1,0 2-1,0 1 111,0 2-313,0-2 232,0 1 0,0-1-80,0-1 0,0 2 67,0-3 0,0-1-399,0 0 166,0-2-46,0-3-601,0-2 434,0 2 428,0-4 0,0 1 0,0-4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9:22.526"/>
    </inkml:context>
    <inkml:brush xml:id="br0">
      <inkml:brushProperty name="width" value="0.1" units="cm"/>
      <inkml:brushProperty name="height" value="0.1" units="cm"/>
    </inkml:brush>
  </inkml:definitions>
  <inkml:trace contextRef="#ctx0" brushRef="#br0">0 1 19365,'0'7'526,"0"1"-229,0-1-183,0 0 27,0 1-5,0 1 3,0 1-80,0 6 1,0-5 84,0 1-297,0-1 245,0-1-39,0 2 1,0-2-164,0 3 142,0-4 0,0 3 0,0-1 78,0 1-79,0 0 0,0 2-15,0 1 1,0 0-13,0-2 0,0-1 20,0 0 0,0 2-4,0-2 1,0 1 4,0 2 1,0-2-82,0 1 0,0 0-134,0-2 1,0 2 189,0 0 0,0-1 0,0 5 0,0-4 0,0 2 0,0-1 266,0-2-199,0 1 1,0 0-1,0-1 1,0 1-51,0 0-10,0 4 1,0-4-63,0 3 1,0-2-83,0 2-146,0 2 260,0-6 1,0 0-261,0-3-34,0-2 240,0 4-531,0-5 261,0 2 347,0-5 0,0-2 0,0-2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9:26.241"/>
    </inkml:context>
    <inkml:brush xml:id="br0">
      <inkml:brushProperty name="width" value="0.1" units="cm"/>
      <inkml:brushProperty name="height" value="0.1" units="cm"/>
    </inkml:brush>
  </inkml:definitions>
  <inkml:trace contextRef="#ctx0" brushRef="#br0">1 26 18485,'0'-7'168,"0"1"-137,0 3 174,0 3 81,0-6-232,0 5 1139,0-2-1006,0 9 10,0-5 19,0 8-139,0-3 1,0 2 222,0 2-166,0-3-23,0 3 0,0 2 106,0 3-216,0-2 0,0 3 0,0-3-47,0-1 101,0 3 0,0 0 0,0 2-49,0 0 1,0-1 41,0 1 0,0-3-132,0 3 102,0-1 0,0 2 0,0-2-64,0-1 63,0 2 1,0-1-21,0 4 1,0-3 0,0 2 159,0-2-137,0 0 0,0 0 0,0 2 27,0 0 0,0-3-19,0-2 0,0-1-43,0 1 47,0 0 0,0-2-110,0 0 101,0 2 0,0-2-132,0-1 0,0-1 126,0 3-262,0-4 0,0 3-244,0-3 287,0 0 1,0 2-266,0-1 71,0-2 23,0 4 1,0-2-354,0 1 337,0-1 389,0-1 0,0 1 0,0 0 0</inkml:trace>
  <inkml:trace contextRef="#ctx0" brushRef="#br0" timeOffset="1964">654 63 19484,'0'10'277,"0"-1"25,0-3-239,0 3 0,0-2 261,0 4-197,0 0-55,0 4 1,0-2-1,0 2 49,0-2-16,0 0-44,0 3 0,0-4 2,0 3 0,0-1 18,0-2 1,0 1 11,0 2 1,0-2 18,0 2-122,0-2 1,0-1 0,0 1-102,0-1 149,0 2 0,0-3 1,0 2-121,0-1 25,0 2 1,0 0-141,0 0 198,0 4 15,0-5-46,0 3 1,0-4 0,0 1 2,0-1 0,0-1 4,0-1 1,0 1 100,0 3-85,0-3 0,0 4 1,0-4 21,0 0 0,0 2-17,0 0 0,0-3-186,0 1 182,0-4 0,0 5-153,0-5 1,0 3 99,0-2-205,0-1 0,0 3-334,0-1 359,0-6-106,0 5-223,0-4 568,0 5 0,0-5 0,0 8 0,0-5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9:29.896"/>
    </inkml:context>
    <inkml:brush xml:id="br0">
      <inkml:brushProperty name="width" value="0.1" units="cm"/>
      <inkml:brushProperty name="height" value="0.1" units="cm"/>
    </inkml:brush>
  </inkml:definitions>
  <inkml:trace contextRef="#ctx0" brushRef="#br0">1 35 19875,'0'-9'-165,"0"3"-12,0 0 45,0 6 289,0-6-219,0 5 247,0-1-19,0-1 777,0 2-907,0 6 49,0-3-26,0 10 0,0-8-17,0 3 1,0 1 23,0 3 0,0-2-143,0 1 121,0 1 14,0 1-63,0 0 0,0 4 0,0-2 86,0 0-10,0 1 0,0-1 0,0 2 20,0-1-95,0-3 38,0 5 1,0-3 17,0 1 1,0-1-2,0 1 1,0 0-20,0 2 1,0-2 41,0 2-116,0 2 1,0-2-1,0 2 110,0 0-228,0-5 81,0 4 0,0-4-109,0 3 182,0 0 0,0-2 1,0 0-38,0 2 1,0-2 16,0 3 0,0-3 0,0 2 0,0-2-15,0 0 117,0 2-90,0-4 1,0 2 120,0-2-111,0-1-2,0-1 0,0 1 11,0-2-9,0-2 8,0 2-194,0-3-2,0 1 172,0 0-282,0 1 138,0 0-618,0-3 356,0 6 426,0-7 0,0 3 0,0-5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9:31.427"/>
    </inkml:context>
    <inkml:brush xml:id="br0">
      <inkml:brushProperty name="width" value="0.1" units="cm"/>
      <inkml:brushProperty name="height" value="0.1" units="cm"/>
    </inkml:brush>
  </inkml:definitions>
  <inkml:trace contextRef="#ctx0" brushRef="#br0">1 35 20283,'0'-6'55,"0"-3"285,0 5-1180,0-2 589,0 2 135,0 2 80,0-1 295,0 2 29,0 7-243,0-1 3,0 7 169,0-6 60,0 0-166,0 3-25,0 3 0,0 2 0,0 1 43,0-3 0,0 3-25,0 0 0,0 1-27,0-2 20,0-1-16,0 5 0,0-2-226,0 0 212,0 0 13,0 0-124,0-3 0,0 4 1,0 0 102,0 2-113,0-2 1,0 4 0,0 0 42,0-2 0,0 5 19,0-3 1,0 0 26,0 1-28,0-3 0,0 3 1,0-5-62,0 0 60,0-4 5,0 2-92,0 0 1,0-1-1,0 1-292,0-3 193,0-2 75,0 3 1,0-6-324,0 3 151,0-2 277,0 4 0,0-2 0,0 2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0:00.365"/>
    </inkml:context>
    <inkml:brush xml:id="br0">
      <inkml:brushProperty name="width" value="0.1" units="cm"/>
      <inkml:brushProperty name="height" value="0.1" units="cm"/>
    </inkml:brush>
  </inkml:definitions>
  <inkml:trace contextRef="#ctx0" brushRef="#br0">1 0 20092,'0'7'-527,"0"2"894,0-2-325,0-2 118,0 5-238,0-5 43,0 5 1,0-3-18,0 2-8,0-2-150,0 3 69,0-1 11,0-2-219,0-1 41,0 0 154,0-2-95,0 3 114,0-4 58,0 0 77,0 0 0,0-2 0,0 1 0</inkml:trace>
  <inkml:trace contextRef="#ctx0" brushRef="#br0" timeOffset="1426">1 137 20969,'0'-7'1007,"0"2"328,0 5-770,0 9-480,0-1 1,0 4 18,0 0 1,0 1 45,0 3 0,0-1-66,0-3 89,0 2-46,0-1 1,0 1-214,0 0 55,0 1-26,0 1-82,0-3 0,0 1-19,0 1 204,0-1 1,0-1-12,0-1 14,0-2-62,0 0 156,0 3-126,0-3 12,0-2-96,0 0 1,0-4 141,0 4-146,0 0 66,0 1 30,0 4-193,0-4-27,0 6 169,0-9 27,0 1-44,0-1 23,0-3 66,0 1-79,0 2 131,0-2-112,0 3 97,0-1-67,0 1-2,0-1-29,0 0 21,0 1 3,0-4-26,0 0 19,0 1 2,0-1-17,0 1 114,0-2-99,0 2 0,0 0 59,0-1-45,0 3 78,0-6-74,0 7 10,0-6-132,0 1 125,0 0-30,0-1 5,0 5-2,0-5 148,0 2-127,0-1 9,0-1 20,0 6-35,0-7 58,0 3-51,0 0-170,0-2 157,0 4-26,0-4-3,0 3-9,0-2 380,0-1-302,0 4 57,0-4-58,0 2-17,0 1-43,0-4 0,0 6 20,0-6-31,0 2-218,0 2-842,0-3 617,0 4 156,0-4-4134,0 2 4448,0 0 0,0-3 0,0 4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0:03.159"/>
    </inkml:context>
    <inkml:brush xml:id="br0">
      <inkml:brushProperty name="width" value="0.1" units="cm"/>
      <inkml:brushProperty name="height" value="0.1" units="cm"/>
    </inkml:brush>
  </inkml:definitions>
  <inkml:trace contextRef="#ctx0" brushRef="#br0">1 29 20679,'0'-7'0,"0"-2"-119,0 6 406,0-1 979,0-2-1115,0 18 97,0-10 203,0 11-101,0-5-47,0-1-87,0 6-16,0-2-186,0-1 251,0-4-273,0 0-47,0 6 162,0-3 0,0 6-166,0-4 178,0-1 1,0 1-102,0 0-128,0 5 209,0-2-100,0-1 1,0 1 67,0-1-49,0-1 1,0-1-127,0-2 166,0-1-9,0 3-197,0-2 178,0 1 3,0-2-125,0 1 114,0 0-58,0-2 17,0 3 202,0 0-163,0-3 96,0 5-152,0-5 57,0 5 0,0-3-143,0 2 143,0-6-63,0 4 36,0-3-13,0 1-11,0 2 198,0-2 69,0-1-226,0 1 26,0-3-167,0 2 164,0-3 257,0 1-220,0 2 67,0 0-62,0-1 48,0 6-71,0-10-79,0 8 62,0-8 35,0 5 25,0-6-30,0 6 58,0-5-45,0 6-10,0-4-21,0 1-92,0 1 114,0-4-170,0 5 163,0-2-150,0-2 98,0 5 9,0-6 26,0 4-24,0-4-1,0 2-68,0 0 32,0 1 28,0 2 3,0-3-44,0 1 39,0-1-4,0-2-35,0 4 33,0-4 13,0 5 120,0-5-133,0 4 117,0-2-102,0 1 25,0 4-18,0-3 10,0 2 5,0-2-87,0-4 64,0 6 1,0-6-23,0 4 19,0-4-2,0 5-86,0-5-158,0 2-14,0-1-235,0-1 246,0 4-1285,0-4 1228,0 2 1,0-3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0:23.246"/>
    </inkml:context>
    <inkml:brush xml:id="br0">
      <inkml:brushProperty name="width" value="0.1" units="cm"/>
      <inkml:brushProperty name="height" value="0.1" units="cm"/>
    </inkml:brush>
  </inkml:definitions>
  <inkml:trace contextRef="#ctx0" brushRef="#br0">1 104 20349,'0'-13'0,"0"1"0,0 2 0,0-3 0,0 2 0,0 2 0,0-3-373,0 4 116,0 2 569,0 0 41,0 5 730,0-2-770,0 9-63,0-5 75,0 8-151,0-2-42,0 0 0,0 3 144,0-1-35,0-2-128,0 6 1,0-3 193,0 6-292,0-6 192,0 3 2,0-3-101,0 3-11,0-1 0,0 3 92,0-4-58,0-3 78,0 1-115,0 1 35,0 3-4,0-3-235,0 3 294,0-6 0,0-3-313,0 4 25,0-3 199,0 1-318,0-1-41,0-1 297,0 3-33,0-3-103,0-2 112,0 1-18,0-2-34,0 5 30,0-5 9,0 4 7,0-4-8,0 6 10,0-7-9,0 6-142,0-3 128,0 1 0,0-1 9,0-1-7,0-1 27,0 5-34,0-6-9,0 4 73,0-1 23,0-2-74,0 4 42,0-4-26,0 5-1,0-5 3,0 2-34,0-1 32,0 2-79,0 3-92,0-3 135,0 5 33,0-6-27,0 6-41,0-5 26,0 5-53,0-1 1,0 2 29,0 2 14,0-2 124,0 3-137,0-3 212,0 3-177,0-6 218,0 6-174,0-7-17,0 1 52,0-1-14,0-5-32,0 5-182,0-6 185,0 6-168,0-5 210,0 2-78,0-1-48,0-1 37,0 5-231,0-5-17,0 2-892,0 0 971,0-2 0,0 1 1</inkml:trace>
  <inkml:trace contextRef="#ctx0" brushRef="#br0" timeOffset="1384">1 995 20112,'0'-7'876,"0"0"-1043,0 2-32,0 3 160,0-9-129,0 6 133,0-7-54,0 5-68,0-6 290,0 9-110,0-4 656,0 3 1,0 2-171,0-3 71,0 5 879,0-1-1193,0 7-159,0-3 65,0 7 197,0-8-239,0 7-4,0-4-123,0 3 96,0-1 0,0-3 135,0 6-339,0-1 0,0 3 8,0 0 264,0-3-255,0 9 149,0-5-242,0 4 179,0 0 33,0-6-134,0 2 0,0-6 129,0 1-91,0-3 72,0 6-21,0-3 9,0 0-7,0 0 2,0-5-3,0 4 77,0-3-62,0 4-4,0 0 18,0-4-4,0 4-227,0-4 8,0 4 186,0-1-7,0 1-89,0-1 73,0 0-10,0 1-4,0 0-5,0-4 139,0 3-133,0-2-1,0 3 151,0-1-31,0 1-81,0 1 116,0 0-93,0 5 70,0-3-63,0 1-8,0-2 7,0-3-8,0 0 22,0 1-37,0-1 1,0 1-19,0 2 34,0-1-18,0 1 11,0 0 2,0-2-1,0 6 8,0-5-7,0 1 2,0-2 3,0-3 32,0 2-34,0-3 1,0 1 74,0 1-64,0-5 57,0 4-49,0-1 22,0 0-15,0 1 2,0-1-27,0 0 61,0-2-39,0 4 87,0-4-95,0 2 18,0 0 40,0-2-160,0 5 101,0-6-919,0 3 1,0-3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4:43.382"/>
    </inkml:context>
    <inkml:brush xml:id="br0">
      <inkml:brushProperty name="width" value="0.2" units="cm"/>
      <inkml:brushProperty name="height" value="0.2" units="cm"/>
    </inkml:brush>
    <inkml:brush xml:id="br1">
      <inkml:brushProperty name="width" value="0.17143" units="cm"/>
      <inkml:brushProperty name="height" value="0.17143" units="cm"/>
    </inkml:brush>
  </inkml:definitions>
  <inkml:trace contextRef="#ctx0" brushRef="#br0">827 25 20815,'0'-13'1573,"0"1"-418,0 12-1048,0 15 1,0-6-75,0 12-147,0-7 282,0 2-315,0-1 256,0-5-222,0 6-24,0-4-58,0-3 242,0 6-152,0-6 121,0 11-56,0-14 43,0 13-14,0-13 11,0 5-3,0-3 76,0 0-68,0 1 52,0-4-36,0 2 87,0-2 18,0-1-78,0 3-10,0-3-59,0 1-25,0 3 58,0-4 16,0 1 0,0 3-26,0-4 97,0 1 21,0 3-27,0-4-39,0 0-25,0 3-39,0-2 28,0 0-576,0 2 0,0-3 1</inkml:trace>
  <inkml:trace contextRef="#ctx0" brushRef="#br0" timeOffset="1765">827 1304 20059,'0'-17'534,"0"1"-488,0 12 181,0-3-15,0 2 82,0 0 1062,0-2-1280,0 25-155,0-14 209,0 19-121,0-14 135,0 2-115,0 2 49,0 4-98,0-8 80,0 9-108,0-12 128,0 14-210,0-3 170,0-3-45,0-3 24,0 0 128,0-9-125,0 13 228,0-9-197,0 5-10,0-3 13,0 0-119,0 0-18,0-2 125,0 5-320,0-6 239,0 11 12,0-11-15,0 10 59,0-14-110,0 15 19,0-11 48,0 11-100,0-8 81,0 8-23,0-11 21,0 11 54,0-11 44,0 7-89,0-5-21,0 2 33,0-1-54,0 0 74,0 1-18,0-1-122,0 1 92,0-1 154,0-4-130,0 8 120,0-11-123,0 10 128,0-6-97,0 0 16,0 2 22,0-2-37,0 0 14,0 1 17,0-2-30,0 1-11,0 3-51,0-4 29,0 5 27,0-1 0,0-3-9,0 6 18,0-9-13,0 12 11,0-13-1,0 7-5,0 0 1,0-3-1,0 7 2,0-3-1,0-1 63,0-4-58,0 3 2,0-2 72,0 0-35,0 2-54,0-2 34,0-1-45,0 4 27,0-3 55,0-1-304,0 3 40,0-3-29,0 1-789,0 2 388,0-2 506,0 0 1,0 2-1,0-2 1</inkml:trace>
  <inkml:trace contextRef="#ctx0" brushRef="#br0" timeOffset="2794">827 2576 20432,'0'-16'-392,"0"0"436,0 11 385,0-3 313,0 4-31,0-4-237,0-4 121,0 7-211,0-7 400,0 11-737,0-6-206,0 20-17,0-13-297,0 19 225,0-11 57,0 9-24,0 0 161,0 7-41,0-10 11,0 9 11,0-12-27,0 11 55,0-12 9,0 13-42,0-12 0,0 5 151,0-2-142,0-7 137,0 7-115,0-5 259,0-1-209,0 5 197,0-5-30,0-4-124,0 8-1,0-10-20,0 8-11,0-4 35,0 1-3,0-3-6,0 4 212,0-3 106,0-1-191,0 3-33,0-1 36,0-2 7,0 3-317,0-2 155,0-1 125,0 3-217,0-2 109,0-1-417,0 4 134,0-3 2,0-1-2520,0 4 1878,0-3 692,0-1 1,0 3-1,0-2 1</inkml:trace>
  <inkml:trace contextRef="#ctx0" brushRef="#br1" timeOffset="121983.27">189 492 10196,'-7'0'1054,"-1"0"-861,6 0-88,1 0 105,-6 0-32,6 3-303,-2-2 351,-1 3-250,4-4 120,-6 3-223,5-2 253,-2 6-6,-1-6-73,3 3 0,-4-1 89,0 3-83,1 1 1,0-2 4,2 0 0,1 1 1,-5 2-75,0 0 39,3-4 1,-1 4-32,2-3 40,-2 2-27,-1-3 56,3 4-25,-1-4 0,-2 5-17,-1 2 4,2-6 0,-1 5-21,3-5 34,1 0-62,-5-2 57,5 1-86,-6 0 72,6 1-5,-5 2-27,5-3 22,-2 1-33,0 2 27,-2-3 1,1 1-15,-1 0 11,4 0 0,-4 1-1,3 0 3,1-4 0,-1 5 0,-2-2 0,3 3 13,-2-4-12,3 7 110,0-10-104,0 9 57,0-5-40,0-1 16,0 4-8,0-3 30,0 3-34,0 0 3,0 0 178,0-1-152,0-3-37,0 3 1,0-1 24,0 5-127,0-5 130,0 5-43,0-7 20,0 4-2,0-1-18,0 1 48,0-3-17,0 5-18,0 0-31,0-1 41,0 2-193,0-8 166,0 9 1,0-5-15,0 4 2,0-8-1,0 9 11,0-8 20,3 5 26,-2-6 45,3 8-91,-4-6 13,2 3 64,-1-1-46,2-6-135,-3 6 130,0-2-70,4 4 53,-4-2-44,4-3 32,-4 3 5,2-2 122,-1-1-130,2 3 248,1-6-230,-3 7 1,3-7 195,-2 5-135,-1-5-8,5 10 3,-5-8-150,2 7 115,-3-10-256,0 4 266,4 0-39,-3 0 3,2 4 249,0 4-243,-2-7 304,2 6-68,-3-7-186,0 8 5,0-7 111,4 6-24,-4-10-176,4 6 166,-4-3-89,2 4 55,-1 1 152,6-5-205,-6 2-28,2 0 74,-1-2 15,-1 0 6,6-1-45,-6-2 49,5 6-80,-5-6 35,5 6 0,-5-6-324,3 6 9,-4-6 47,4 6 2,-4-6-39,3 3-58,0-2-1986,-2 3 2266,6 3 0,-3 4 0,3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02.784"/>
    </inkml:context>
    <inkml:brush xml:id="br0">
      <inkml:brushProperty name="width" value="0.2" units="cm"/>
      <inkml:brushProperty name="height" value="0.2" units="cm"/>
    </inkml:brush>
  </inkml:definitions>
  <inkml:trace contextRef="#ctx0" brushRef="#br0">83 0 19948,'-10'0'-1342,"-1"0"1563,10 0 339,-3 0-450,0 0 1640,0 0-1704,12 0-4,-5 0 20,11 0-31,-13 0 226,-1 0-198,9 0-42,-4 0 28,4 0-109,-3 0 113,-4 0-113,3 0 94,0 0-6,0 0-56,-1 0 52,1 0-128,0 0 95,-1 0-2,1 0 157,0 0 72,0 0 630,-1 0-812,-18 0 11,8 0 11,-14 0-183,13 0 173,-2 0-75,3 0 59,-5 0-7,6 0-79,-1 0 66,1 0 4,-2 0-13,2 0 194,0 0-43,1 0-144,15 0-20,-10 0 59,13 0 196,-13 0 187,-1 0-414,-7 0-16,4 0 38,-8 0 73,10 0-15,-3 0-119,-2 0 53,3 0-69,-4 0-21,5 0 62,-3 0-13,-2 0 2,2 0 14,-1 0-9,3 0 35,-2 0-178,18 0 127,-13 0-31,15 0 12,-15 0 15,5 0 101,0 0-97,-2 0 68,3 0-49,-4 0 27,3 0-40,0 0 16,0 0 0,0 0-120,0 0 109,-1 0-4,1 0 21,1 0-20,-2 0 41,4 0-36,-5 0-9,4 0 47,-2 0-41,1 0 33,0 0-22,6 0 5,-5 0 1,9 0-3,-3 0-2,-2 0 0,7 0 0,-3 0 0,0 0 0,-2 0 0,1 0 0,-6 0 0,5 0 0,-1 0 0,-4 0 0,7 0 0,-7 0 0,5 0 0,-3 0 0,3 0 0,-4 0 55,9 0 0,-3 0-34,6 0-9,-1 0-31,-4 0 32,0 0 0,-9 0-18,6 0-122,-7 0 123,8 0-3,-6 0-28,-1 0 22,1 0-3,-3 0 34,3 0-29,0 0 2,-2 0 31,3 0 3,-4 0-26,10 0 37,-6 0-29,11 0-8,-7 0 9,4 0-79,-8 0 72,8 0-51,-10 0 43,11 0 0,-13 0-10,8 0 3,-7 0 30,3 0-36,0 0 39,-1 0-30,8 0 34,-1 0-20,3 0-5,-3 0 13,-2 0-11,-3 0 1,1 0 1,2 0-2,-1 0 0,-2 0 0,3 0 0,-1 0 0,-1 0 0,1 0-110,-4 0 105,0 0 2,-2 0-143,2 0 120,-2 0-6,7 0 4,-4 0 19,4 0-38,-2 0 134,3 0-114,1 0 193,2 0-167,-5 0 5,-3 0 46,3 0-35,-7 0-27,5 0 24,-5 0 3,1 0-40,0 0 39,2 0-99,-5 0 71,5 0-57,-3 0 60,3 0-3,-4 0-13,3 0 7,-4 0-5,4 0 55,-2 0-4,-3 0-39,4 0 27,-2 0-13,5 0-68,-5 0 63,3 0 3,-2 0-63,0 0 72,0 0-27,1 0 33,-1 0-31,5 0 44,-3 0-34,1 0 15,-3 0-7,3 0 10,1 0-9,0 0 95,3 0-90,-8 0-10,4 0 8,-3 0 6,1 0-26,-2 0 22,3 0 1,-7 0 0,7 0-58,-3 0 39,2 0-53,1 0 66,-6 0-289,4 0 249,0 0 259,-1 0-182,1 0 1,-2 0-129,2 0 104,0 0-71,-1 0 68,1 0-16,0 0 23,-1 0-15,1 0 1,0 0 37,0 0-31,-1 0 15,1 0-17,0 0-23,-1 0 30,1 0-119,0 0 49,0 0 29,-1 0-40,1 0 27,0 0 169,0 0-131,-1 0-75,1 0 75,0 0-645,-1 0 0,1 0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3:57.305"/>
    </inkml:context>
    <inkml:brush xml:id="br0">
      <inkml:brushProperty name="width" value="0.17143" units="cm"/>
      <inkml:brushProperty name="height" value="0.17143" units="cm"/>
    </inkml:brush>
  </inkml:definitions>
  <inkml:trace contextRef="#ctx0" brushRef="#br0">284 16 9144,'3'-4'1508,"0"0"-947,-3 4 551,0-4-1205,-3 4 105,2-4 50,-1 4 12,-2 0 0,3 1 201,-4 2-23,3-3-174,-4 4-52,5 0 140,-2-3-31,-1 2 34,0-3-137,1 4 37,-4-3 0,6 3-115,-5-1 0,4-1 56,-3 3 71,0-3-157,1 5 106,-2-3-114,5 1 112,-6-2-74,7 1 55,-6 0 1,4 2 18,-3-1 1,3-2 40,-3 2-59,0-3-21,0 4 0,1-4 30,3 4-47,0-4 39,-6 5 0,5-5-36,-3 3 39,4 0-33,-5 0 19,2 6 0,-1-9-6,0 6 0,3-4 15,-3 0-8,3 2 42,-4 3-41,1-1 1,0 0 32,0 0-29,4-4 0,-5 3-15,1-1 13,1 0 1,1-1-10,1 1 0,0-2 4,-3 4 5,3-5-1,0 8-18,-2-11 12,4 8 48,-7-4-43,3 7 1,-1-2 9,0 1-5,3-3-16,-1 0 15,0-3-15,2 1 16,-5 5 38,5-5-41,-6 6 151,6-6-49,-5 6-83,6-2 0,-5 1-49,3-2 56,1-1-33,-1-4 38,2 4-47,0-2 20,0 3 1,-1-3 101,-2 0-93,2 2 29,-2 1-5,3 0 89,0-1-103,0 4 137,0-5-133,0 4 0,0-7 57,0 5-46,0-5 13,3 8-168,-2-6 122,3 2 1,-3 2-50,2 2 58,-1-6 1,-1 6 23,2-6-17,-3-1-29,4 4 0,-3-5-19,0 5 33,0 4 1,3-6-13,-1 2 14,-2-2 0,3 2-287,-2 1 260,-1-2-1,2-2 0,-1 3 121,1 0-130,-1-4 98,2 7-78,-4-6 57,7 3-34,-6-1 1,6 0 53,-2 1 0,-2-4-115,2 7 0,-3-5 88,3 4-36,-4-6 0,3 6 152,-1-5-148,-2 3 1,5-2 43,-5 2-36,5-5 0,-4 8-11,4-6 33,-5-1 11,5 3-152,-2-3 117,1 3-322,0 1 295,-4-2 0,6 3-15,-2 0 8,-3-3 1,3 1 149,-3-2-147,2 1 1,1 0 38,0-1-29,0 1 100,0-1-86,0 2 0,-3-5 169,3 3-161,-3-3 0,1 2-1,0-1 0,1 2 14,3 3 12,-3-5 211,2 4-216,-1-6-68,-1 6 74,2-6-487,-5 3 53,6-1-1838,-6-2 2226,5 4 0,-2-2 0,3 2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3:59.365"/>
    </inkml:context>
    <inkml:brush xml:id="br0">
      <inkml:brushProperty name="width" value="0.17143" units="cm"/>
      <inkml:brushProperty name="height" value="0.17143" units="cm"/>
    </inkml:brush>
  </inkml:definitions>
  <inkml:trace contextRef="#ctx0" brushRef="#br0">262 1 10542,'-9'0'1113,"4"0"-710,5 0 386,-4 0-423,0 0-309,1 0 200,-1 0 3,0 4-270,3-4 257,-2 4-332,0-4 169,-1 4-231,0-3 319,1 6-404,-1-6 279,1 6 1,-2-4-59,0 5 24,3-3 25,-3 2-93,4-6 0,-6 7 58,2 1 0,1-4 56,-1 3-51,3-2 1,-2-1 36,1 0-31,0 0 0,-2 4 28,0-1-167,3-4-30,0 4 95,-1-7-30,2 10 17,-6-10 35,6 9 19,-5-5-21,6 3 57,-7-4-12,5 3 9,-4-2 1,5 3-20,-4 1 15,3-5 0,-2 3-57,1-2 53,2 2 1,-4-1-34,3 2 1,-1-4-13,0 4 36,2-2-58,-5 2 0,5 1 58,-4-2 0,1 5 65,-1 1-71,-2-5 180,6 3-163,-5-7 2,5 1 31,-5 2-11,5-3-122,-3 1 122,4 2-157,-3-3 129,2 8 1,-4-5-46,3 4 40,-1-7-30,3 6 36,-3-5-37,2-1 51,-1 7 1,1-6 11,-2 6 0,2-1 10,-1-1 1,1-1-41,1 3 8,0-4 0,0 3-7,0-2 6,0-5-28,0 7 31,0-6 49,0 4 0,1 4-29,1-2 0,-1 5 43,2-3 1,-1-2-133,1 1 91,-1-3 9,2 3-285,0-3 208,-1 1 20,4 1 41,-6-1 1,4 4 75,-2-2-101,-1-5 104,1 4-84,-2-9 18,2 5-50,1-5 28,-3 6 1,3-5-296,-2 4 284,-1-5 0,3 6-32,-1-1 0,-2-2 19,3 3-7,-2-2 1,2 0 51,-1 1 0,-2-5 36,4 5-65,-4-5 34,6 7-31,-6-4 0,5 1 255,-1 1-232,-1-1 234,3 0 41,-4 3-36,1-4-186,3 4 0,-3-1-266,3 1 95,0-3 0,-3-1-312,1-1 24,-3-2-716,5 2 149,-3 1 940,0-3 0,5 6 0,0-3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4:02.104"/>
    </inkml:context>
    <inkml:brush xml:id="br0">
      <inkml:brushProperty name="width" value="0.17143" units="cm"/>
      <inkml:brushProperty name="height" value="0.17143" units="cm"/>
    </inkml:brush>
  </inkml:definitions>
  <inkml:trace contextRef="#ctx0" brushRef="#br0">0 1 10919,'4'9'358,"2"-2"-292,-2 0-86,0-5 85,3 4 1,-5-2 80,3 2-117,-4-2 81,3 3-173,-1-6 130,0 6 0,2-3-149,1 4 119,-5-3 0,3 2-78,-2-2 84,-1 1-71,6-1 1,-6 3 66,3-3-30,-2 2 0,2-1 26,-1-1-20,-2 1 0,4 0 102,-2 2-98,-1-6 0,1 6 116,-1-2-93,4-4-2,-6 9 1,5-6-70,-3 3 57,-1-4 1,3 3-1,-1-1 18,-3-4-101,6 5 72,-5-2-42,2 3 5,-3 1 22,4-1 8,-3-4-49,2 4 46,-3-8-2,0 8 72,0-4-70,0 0 46,2 3-45,-1-3 0,4 4 160,-2 0-145,-2-2 0,3 1 0,-3-2 18,0-1-48,3 3 0,-3-4-33,1 5 68,-1 0-16,2 0 0,1 0-21,-4 1 13,3 3 0,-2-4-21,1 3 23,-1-2 22,2-5-19,-3 7-1,0-9 114,0 13-108,4-13 5,-3 7 0,1-3 24,-2 4-1,0-1-30,3 3 1,-2-3-42,2 2-2,-2-6 39,-1 9 63,0-12-57,0 12-11,0-12 2,0 12 2,0-12-29,0 5 33,0-3 0,0-3-35,0 6 34,0-6-30,0 6 26,0-6-20,-4 6 14,3-3 0,-3 2 0,3-1 0,0-3 1,-3 5-1,1-2 0,2-2 0,-3 5 89,2-3-86,2-1 1,-5 0 1,3-1-1,1 2 8,-2-1-87,3 0 83,0-1-281,0 2 263,-4-1-9,3 3-146,-1-3 118,-1 0 9,2 4-39,-3-3 96,4-1-90,-4 3 127,3-2-80,-1 3 1,1 0 95,-1 0-87,1-5 17,-3 1-7,1 3-62,2-5 58,-2 10-5,3-8-143,-3 0 141,3 4 1,-5-4-166,3 4 135,1-3 2,-2 1 77,-1-2-81,4 1 31,-3 2 109,0-3-132,-2 5 109,1-1-81,-2 0 14,5 0 36,-3-4-37,4 3-22,-3-6 20,2 6 3,-1-2-5,-2-1 1,4 0-4,-7-1 41,6 3-37,-5 2 208,5-4-195,-5 3-1,5-6 42,-3 5-22,2-5-67,1 6-232,-6-6 76,7 6-5,-4-6 161,4 3-732,0-1 193,-3-2-926,2 3 1296,-2-4 1,3 3 0,0 3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4:03.987"/>
    </inkml:context>
    <inkml:brush xml:id="br0">
      <inkml:brushProperty name="width" value="0.17143" units="cm"/>
      <inkml:brushProperty name="height" value="0.17143" units="cm"/>
    </inkml:brush>
  </inkml:definitions>
  <inkml:trace contextRef="#ctx0" brushRef="#br0">51 17 7541,'-7'-4'495,"3"0"-129,1 4-121,0-4 12,2 4 238,-3-4-191,1 4 643,2 0-542,-5 0 92,6 0-121,-7 0-76,6 0 126,-1 0-241,-2 0 84,3 4-139,-2-4 120,3 8-152,0-7 60,3 2 0,-1 1-56,2 1 1,-1-1 153,2 1-257,-4 1 27,5 2 1,-4 0-54,3 0 111,0 0 0,1 1-181,-1 1 189,2 2-212,-4-2 211,5 5-11,-4-10-49,2 10 40,-5-7 15,6 0-14,-6 4-271,4-7 241,-4 7-37,6-4 1,-5 0 46,3-1-26,-4 1 47,2-4-49,0 7 17,-2-8-26,2 11 1,-3-12-122,0 9 0,3-9 134,0 5-50,-1-4 111,-2 8 10,0-7 7,0 4-95,0 1 11,0-1 16,0-3 36,0 4-224,0-3-47,0 5 159,0-3 49,0 0-48,0 5 53,0-4-37,0 5-93,0-9 106,0 10 19,0-10-58,0 3 19,0 0 38,0 0-48,0-3 86,0 9-68,0-9-199,0 3 188,0 0-99,0-4 82,0 8 20,0-4-40,-3 4 151,2-4-144,-3 0 168,4 0-127,0 0 56,0-3-39,0 2-47,0-6 39,0 6 7,0-3-4,-3 4-2,2-3 19,-2 2-23,3-6 63,0 2-62,0 1 34,0 0-22,0 4 1,-1-2 10,-1-1-5,1-4-23,-2 7 20,3-4-5,0 1-4,0 2 4,-3-2-106,2 3 98,-2 0-195,3-4-23,0 7 247,-4-10-69,3 14 155,-1-13-151,-1 8 63,2-9-42,-3 6 8,4-2 1,0 0 107,-3 1-94,2-5 8,-1 6-3,2-3 1,-1 1-157,-2 1 149,3-1-8,-4 0-55,4-1 59,0 0-14,-3 0-2,2 1 77,-3 2-86,4-6 144,-3 6-119,3-3 48,-4 0-24,1 3-11,2-6 7,-2 6-12,0-3 82,2 1-73,-2 3 32,0-7-20,2 6-97,-3-6 91,1 6-227,2-6-102,-1 2 11,-2 1-233,4-4-682,-4 3 0,4-3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4:05.948"/>
    </inkml:context>
    <inkml:brush xml:id="br0">
      <inkml:brushProperty name="width" value="0.17143" units="cm"/>
      <inkml:brushProperty name="height" value="0.17143" units="cm"/>
    </inkml:brush>
  </inkml:definitions>
  <inkml:trace contextRef="#ctx0" brushRef="#br0">80 1 8497,'-7'0'1440,"-1"0"-1015,5 0 1854,2 0-2074,-2 4-144,3-4-8,3 4-29,1 0 1,2-3 182,-2 5-318,-2-4 78,5 1 1,-6-2 33,3 2 47,-2-2 26,5 1 94,-6 2-104,5-3 162,-2 6-141,0-6 16,-1 6-88,1-6 0,-3 7-45,3-3-68,-1-1 197,0 3-161,1-6 94,-4 6 10,3-6-47,0 5-2,-2-2 30,2 1 234,1 2-227,-3-6-3,2 3 39,-1 3-115,-1-6 0,4 11-14,-3-7 85,-1 3 0,3-3-62,-1-1 10,-3 2 197,3-2-166,-3 3 175,0-2-144,3-1 27,-2 3-113,2-1 96,-3-2-76,0 3 56,0-2 14,0-2-283,0 4 257,0-2-19,0 3 19,0 0 1,0-2-48,0 2 255,0-5 2,0 9-22,0-8-170,0 3 26,4-2-73,-3 2 104,2-3-176,-3 4 128,0 4 19,0-7-5,0 7-61,0-9-55,0 5 1,0 0 10,0 0 3,0 4-41,0-7-279,0 10 632,0-13-183,0 8-76,0-5 0,0 3 68,-3 0 1,2-2-71,-2 2-158,2-5 82,1 7-235,-3-6 280,2 5-27,-5 2 8,6-5 34,-4 5 0,4-6-90,0 6 246,-3-6-53,2 5-103,-2-1 0,2 0 61,-2 1 1,2-3-17,0 1-28,0-5 10,1 10-142,0-11 50,-3 10 71,2-8 0,-3 4-45,4-3 44,-3 2-31,2-6 81,-2 6-69,3-2-297,0-2 202,-3 4 195,3 1 1,-5-2-135,3 3 158,0-6-52,-1 1-58,3-1 2,0 2-42,-3-1 45,3 0 20,-4-4-47,4 3 29,0 1-40,-3 0 12,2 3 1,-6-2-24,7-1 44,-3 3-2,0-6 66,2 7-74,-3-7-8,4 6 91,-3-2-64,0 3-2,-1-5 88,0 1-78,1 0 56,2 0-48,-5 4 140,1-3-132,1 2 120,1-3-98,0 5-3,-1-1 1,-4-2-71,2-2 61,2-2 9,0 5-46,1-6 44,0 2-220,-2 1-23,-1-3 213,5 2-1025,-6-3 500,6 4-1543,-2-3 2066,3 2 0,0-10 0,0-2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11.247"/>
    </inkml:context>
    <inkml:brush xml:id="br0">
      <inkml:brushProperty name="width" value="0.2" units="cm"/>
      <inkml:brushProperty name="height" value="0.2" units="cm"/>
    </inkml:brush>
  </inkml:definitions>
  <inkml:trace contextRef="#ctx0" brushRef="#br0">30 1 20282,'-14'0'-723,"5"0"836,5 0 1709,2 0-1663,14 0-209,-7 0 159,12 0-180,-8 0 141,4 0-152,-4 0 138,2 0-3,-3 0-150,2 0 145,-4 0-52,3 0 41,-2 0-12,0 0 3,3 0 94,-3 0-90,2 0 13,-3 0-1,2 0-47,1 0 42,-1 0 14,-1 0-6,2 0-24,-2 0 14,2 0 1,2 0-19,0 0 1,0 0 16,-4 0-1,0 0-3,0 0-83,2 0-1,-1 0 66,9 0 1,-10 0-37,5 0 31,-2 0-5,-3 0 20,3 0-28,0 0 58,0 0 0,4 0-30,0 0 24,-6 0 13,7 0-43,-1 0 0,1 0 33,2 0-33,-5 0 9,1 0 25,-4 0-27,3 0-5,2 0 1,-2 0 20,1 0-47,-2 0 0,3 0-35,-1 0 55,-3 0 0,7 0-53,-2 0 48,-2 0-3,2 0-36,-3 0 34,4 0-6,-4 0-4,4 0 2,-6 0 1,8 0 2,-7 0 9,7 0-7,-3 0-1,-2 0 0,5 0 1,3 0-17,-6 0 16,9 0 0,-9 0-1,6 0 1,-7 0-2,3 0 2,-5 0 0,5 0 0,-3 0-1,-3 0 82,13 0-79,-9 0 1,5 0 18,-4 0-10,-5 0 34,5 0-24,-6 0 12,6 0-50,-9 0 26,11 0 7,-12 0-30,4 0 17,0 0 7,-5 0 28,6 0-33,-2 0 2,0 0 52,-1 0-46,-3 0 2,1 0 32,2 0-48,0 0 35,4 0-44,-6 0 21,9 0 5,-9 0-53,3 0 40,-2 0 4,-2 0-28,2 0 33,-5 0-18,7 0 9,-6 0 20,4 0-18,-2 0 13,-1 0-12,1 0-5,0 0 7,-1 0-1,-1 0-22,1 0 24,1 0-87,1 0 78,-1 0-18,3 0 7,-4 0 14,3 0-11,0 0-2,0 0 25,1 0-20,-3 0 0,1 0-28,1 0 32,-3 0-11,5 0 15,-3 0-18,5 0 7,-6 0-6,4 0 92,-3 0-77,0 0-3,-1 0 31,-2 0-20,2 0-7,-1 0-655,1 0 1,-4 0-1</inkml:trace>
  <inkml:trace contextRef="#ctx0" brushRef="#br0" timeOffset="2106">2635 1 19462,'-14'0'-292,"4"0"418,4 0 74,5 0 587,-6 0-696,20 0 90,-15 0-60,19 0 47,-12 0-34,5 0 96,-3 0-113,5 0 72,-5 0-36,6 0-57,-1 0 56,-4 0-177,9 0 121,-10 0 6,11 0-262,-7 0 190,7 0 33,-6 0-142,0 0 91,1 0 15,-4 0 5,4 0 17,0 0 1,-2 0 34,4 0-16,-6 0-10,7 0-48,-6 0 57,5 0-93,-1 0 60,-5 0-61,3 0 1,0 0 58,2 0-22,-4 0 0,3 0 15,-1 0-6,-2 0-2,7 0-5,-2 0 7,4 0 32,-3 0 54,2 0-41,-3 0-151,1 0-188,0 0 275,3 0 0,1 0 0,4 0 0,0 0 383,-6 0-244,-1 0-112,-2 0 1,-3 0-27,6 0 0,-7 0-44,5 0 59,-8 0 5,6 0-70,-8 0 56,8 0-4,-4 0-36,4 0 31,-1 0-36,1 0 32,3 0-4,3 0 1,-7 0 42,3 0-40,-8 0 40,5 0-33,-4 0 1,-1 0 6,0 0 2,2 0-2,1 0 1,3 0 5,2 0 21,-5 0 1,6 0-12,-4 0-16,2 0 5,-2 0 18,-1 0-9,1 0-2,-5 0-2,12 0 32,-14 0-28,12 0 9,-5 0 0,1 0 28,1 0-26,-4 0-62,2 0 45,2 0 7,-3 0-50,1 0 38,-2 0-3,-4 0 24,3 0-28,-3 0 10,2 0-36,-4 0 28,6 0 2,-6 0-28,-1 0-20,1 0 44,-2 0-82,1 0 70,0 0-6,1 0 28,0 0-29,0 0-5,0 0 8,0 0 112,0 0-78,-2 0-15,2 0 1,0 0-12,0 0-19,-1 0 21,1 0 1,0 0 2,-1 0 14,1 0-13,0 0 2,0 0-1,-1 0 70,1 0-65,0 0-6,-1 0-1,1 0-13,0 0-3,-1 0 42,0 0 42,1 0-856,0 0 1,0 0-1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28.022"/>
    </inkml:context>
    <inkml:brush xml:id="br0">
      <inkml:brushProperty name="width" value="0.2" units="cm"/>
      <inkml:brushProperty name="height" value="0.2" units="cm"/>
    </inkml:brush>
  </inkml:definitions>
  <inkml:trace contextRef="#ctx0" brushRef="#br0">33 0 20584,'-10'0'164,"-1"0"-230,8 0 264,1 0 256,-4 0-412,19 0-90,-13 0 78,14 0-58,-12 0-61,-2 0 83,9 0 0,-7 0-2,6 0 55,-5 0-48,3 0 0,0 0 55,-2 0-48,1 0 0,-3 0-5,3 0 5,0 0 7,0 0-27,-2 0 729,2 0-678,-17 0 52,9 0-198,-16 0 151,13 0-144,2 0 127,-1 0-2,3 0-3,-3 0 28,1 0 279,-1 0-309,16 0-48,-6 0 30,11 0-27,-6 0 77,-3 0-47,9 0 132,-2 0-122,5 0-1,-7 0 36,6 0-22,-10 0 20,5 0 5,-1 0-99,4 0 9,-5 0 55,10 0-53,-10 0 36,7 0 95,-2 0-86,1 0 26,-3 0 0,4 0-9,-3 0-3,-1 0 0,1 0-20,-3 0 29,-3 0 31,6 0-48,-5 0 6,1 0 127,-1 0-117,0 0 62,2 0 1,2 0-28,1 0-18,-3 0 1,3 0-49,-3 0 35,-1 0 37,0 0-184,-2 0 136,1 0 19,-3 0-255,3 0 214,-5 0 12,1 0-155,-2 0 117,1 0-11,-3 0 29,3 0 67,0 0-50,-1 0-10,1 0 0,-1 0 0,1 0 6,0 0 25,0 0 23,0 0 18,-1 0-1,1 0-62,0 0-36,-2 0-33,2 0 6,0 0-3,0 0 62,0 0-17,0 0 167,0 0 145,-1 0-1296,1 0 1,-1 0 0</inkml:trace>
  <inkml:trace contextRef="#ctx0" brushRef="#br0" timeOffset="2038">1070 0 18954,'-10'0'936,"2"0"619,8 0-1500,13 0-44,-10 0 33,9 0 7,-10 0 43,-2 0-34,9 0-152,-7 0 129,5 0-47,-3 0 158,0 0-127,1 0 122,-1 0-12,1 0-178,0 0 121,-1 0-139,1 0 0,0 0 74,0 0-29,-1 0 106,1 0-89,0 0 9,-1 0-1,1 0 195,0 0-156,0 0 21,-1 0-9,0 0-255,4 0 177,-6 0 20,5 0-61,-5 0 49,3 0-6,0 0 17,0 0 9,-1 0-6,0 0 76,1 0-68,0 0-14,0 0 22,-1 0-32,1 0-57,0 0 65,-1 0-1,1 0 14,0 0-13,0 0 15,-1 0-14,1 0 22,0 0-17,-1 0 10,1 0-4,-1 0-4,3 0 0,-2 0-21,5 0 18,-6 0 4,5 0 2,-4 0-6,5 0 6,-7 0-4,3 0-22,-4 0-40,3 0 76,-1 0-7,1 0-6,0 0 0,0 0-3,-1 0 31,1 0-26,0 0 17,-1 0 38,1 0-43,0 0 87,-1 0-25,0 0-65,1 0-33,0 0-102,0 0 128,0 0-4,0 0-2,0 0-110,-1 0-267,0 0 1,1 0-1,-1 0 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32.099"/>
    </inkml:context>
    <inkml:brush xml:id="br0">
      <inkml:brushProperty name="width" value="0.2" units="cm"/>
      <inkml:brushProperty name="height" value="0.2" units="cm"/>
    </inkml:brush>
  </inkml:definitions>
  <inkml:trace contextRef="#ctx0" brushRef="#br0">0 0 21798,'13'0'77,"-2"0"-30,-7 0-69,1 0 82,2 0-72,2 0 66,1 0-69,4 0 39,-4 0 36,1 0-38,-4 0 58,2 0-39,-4 0 6,4 0-97,-4 0 69,2 0 2,-5 0-12,2 0 19,1 0-18,-2 0-14,3 0-16,-3 0 50,2 0-63,0 0 82,-1 0-17,1 0-22,0 0 14,-1 0-35,0 0 16,1 0 5,0 0-30,0 0 27,2 0-19,-4 0 14,9 0-2,-8 0-10,7 0 8,-6 0-3,-1 0 5,3 0 0,-1 0-1,5 0 90,-4 0-85,5 0 15,-5 0-2,-1 0-11,2 0 4,-4 0-26,4 0 27,-3 0-11,-1 0 20,1 0-45,2 0 30,-1 0-24,2 0 14,0 0 3,-4 0 0,2 0 2,-3 0 0,1 0 0,1 0 0,0 0 0,-1 0-60,1 0 56,0 0 0,-1 0-2,1 0 10,-1 0-10,2 0 17,-2 0 0,1 0-9,0 0 4,1 0-3,-1 0-3,2 0-1,-3 0 2,1 0 0,0 0-73,0 0 70,0 0-1,0 0-51,0 0 44,-1 0-32,2 0 20,-1 0 33,0 0-31,5 0 51,-9 0-45,6 0-1,-4 0 77,2 0-25,-1 0-36,1 0 3,0 0 50,-1 0-24,1 0 116,0 0-31,0 0-48,-2 0-81,2 0-28,0 0 47,0 0-1050,0 0 830,0 0-181,0 0 161,-1 0-562,1 0 312,-1 0 485,0 0 0,4 0 0,-1 0 0</inkml:trace>
  <inkml:trace contextRef="#ctx0" brushRef="#br0" timeOffset="1646">1015 0 20630,'10'0'280,"0"0"-208,-7 0 21,2 0 9,0 0 18,-1 0-4,1 0-106,2 0-154,-3 0 205,10 0 15,-6 0-186,3 0 154,2 0-6,-6 0-53,3 0 45,-1 0-16,-3 0 2,3 0-1,-2 0 1,-2 0 108,2 0-82,-2 0-2,-1 0 17,3 0 0,-2 0 0,6 0-108,-7 0 92,8 0-85,-7 0 69,3 0-41,1 0 31,-7 0-56,5 0 19,-2 0 22,-1 0-1,1 0 4,0 0-9,-1 0 17,2 0-10,-2 0 116,1 0-108,-1 0 143,1 0-120,0 0 36,-1 0-35,1 0-9,0 0-71,-1 0 71,3 0 1,-4 0-48,4 0-20,-5 0 2,3 0 83,0 0 24,0 0 0,-2 0-28,2 0-23,0 0 30,-1 0-15,1 0-35,0 0 19,0 0-126,0 0 106,0 0 131,-1 0 37,0 0-116,1 0-208,0 0 28,0 0 72,-1 0 182,1 0-52,0 0-60,-2 0-170,3 0 217,-1 0 40,0 0-371,-1 0-71,1 0 86,0 0 1,-1 0 0,0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35.701"/>
    </inkml:context>
    <inkml:brush xml:id="br0">
      <inkml:brushProperty name="width" value="0.2" units="cm"/>
      <inkml:brushProperty name="height" value="0.2" units="cm"/>
    </inkml:brush>
  </inkml:definitions>
  <inkml:trace contextRef="#ctx0" brushRef="#br0">0 0 20994,'10'0'62,"-1"0"53,-9 0-191,4 0 105,1 0-7,0 0 119,2 0-67,-5 0-43,7 0 27,-3 0 34,3 0-37,-2 0 5,-1 0 0,4 0 23,4 0-56,-4 0 1,2 0 57,0 0-158,-4 0 27,6 0 72,2 0 12,-7 0-43,3 0 29,-5 0-16,-2 0 6,3 0 22,-4 0 211,-2 0-175,5 0 5,-4 0-264,2 0 187,0 0 0,-3 0 386,5 0-148,-4 0-458,3 0 195,-1 0-19,-2 0 39,2 0 5,-1 0-1,2 0 1,-4 0-26,3 0-15,0 0-36,0 0 87,-1 0 7,0 0-17,1 0 4,0 0 2,0 0-30,0 0-122,0 0-42,-1 0-8,1 0-243,-1 0 369,0 0 1,1 0 0,0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38.549"/>
    </inkml:context>
    <inkml:brush xml:id="br0">
      <inkml:brushProperty name="width" value="0.2" units="cm"/>
      <inkml:brushProperty name="height" value="0.2" units="cm"/>
    </inkml:brush>
  </inkml:definitions>
  <inkml:trace contextRef="#ctx0" brushRef="#br0">0 0 20695,'17'0'-127,"-1"0"271,-2 0-131,-2 0 30,-2 0 260,-5 0-229,-2 0 296,4 0-298,-2 0 13,9 0 38,-9 0-76,4 0 91,-2 0-196,0 0 168,0 0-117,6 0 85,-7 0-79,12 0-42,-12 0 104,9 0-32,-8 0 7,7 0-78,-4 0 8,0 0 57,-1 0-99,-3 0 91,-1 0-54,6 0 36,-7 0 42,8 0 7,-5 0-42,8 0 6,-9 0-4,5 0 8,-2 0 3,-2 0 2,4 0-23,3 0 15,-5 0-22,8 0-4,-11 0 19,12 0 0,-12 0 10,5 0-11,-5 0-1,-2 0 34,2 0-30,-2 0 36,1 0-52,2 0 16,0 0 7,-4 0-34,4 0 29,-5 0 0,3 0-28,0 0 22,-1 0-10,1 0 3,-1 0 5,3 0 0,0 0 0,-1 0 0,-1 0 0,-2 0-731,2 0 82,-15 0 306,9 0 85,-14 0 258,15 0 0,-6 0 0,1 0 0</inkml:trace>
  <inkml:trace contextRef="#ctx0" brushRef="#br0" timeOffset="280">996 0 20084,'-16'0'-1020,"2"0"1030,2 0-10,1 0 0,3 0 0,-1 0 0</inkml:trace>
  <inkml:trace contextRef="#ctx0" brushRef="#br0" timeOffset="1514">855 0 21159,'15'0'303,"-3"0"-303,-5 0 76,2 0 47,-2 0-181,5 0 123,-1 0 15,-1 0-146,2 0 117,4 0-20,-6 0-36,5 0 0,-5 0 80,4 0-171,-4 0 52,3 0 65,1 0-2,-6 0-48,5 0 42,-5 0-3,-1 0-44,-1 0 42,3 0-2,-3 0-23,3 0 29,-4 0 11,7 0 50,-5 0-66,13 0 4,-13 0-26,4 0 28,1 0-26,-4 0 31,3 0-112,3 0 98,-6 0-62,7 0 48,-9 0-9,5 0 36,-4 0-25,0 0-3,-2 0-28,-1 0 33,-1 0-154,1 0 127,1 0 0,3 0-3,-2 0-4,7 0 79,-7 0-73,7 0 91,-5 0-69,6 0 81,-3 0-69,-1 0 102,5 0-90,-9 0 6,9 0-34,-9 0 26,5 0 4,-8 0-38,4 0 34,-4 0-31,1 0 25,1 0-20,0 0 91,-1 0-72,3 0 0,-2 0 88,0 0-73,1 0 174,-1 0-158,6 0-9,-3 0 31,3 0-136,-1 0 115,-3 0-90,4 0 78,-3 0-48,1 0 11,0 0 120,1 0-107,-2 0 242,-2 0 25,3 0-211,-7 0-149,6 0 151,-3 0-187,-4 0 129,6 0-139,-2 0 162,2 0-187,2 0 165,-4 0-62,0 0 69,-1 0 89,-1 0 70,1 0-105,1 0-202,0 0 134,0 0 22,-1 0-9,1 0 4,0 0-751,-2 0 1,2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08.724"/>
    </inkml:context>
    <inkml:brush xml:id="br0">
      <inkml:brushProperty name="width" value="0.2" units="cm"/>
      <inkml:brushProperty name="height" value="0.2" units="cm"/>
    </inkml:brush>
  </inkml:definitions>
  <inkml:trace contextRef="#ctx0" brushRef="#br0">1 0 19478,'10'0'204,"1"0"-146,-9 0 267,1 0-160,4 0-50,-4 0 74,2 0-185,1 0 79,-5 0-277,5 0 223,-1 0-19,-2 0 10,4 0 106,-5 0-117,2 0 191,1 0-147,0 0-69,1 0 62,0 0-123,-1 0 111,1 0 6,-3 0-60,2 0 50,1 0-105,-3 0 67,4 0 17,-2 0-55,-1 0 45,1 0-6,0 0 37,-1 0-28,3 0 0,-1 0 0,-2 0 3,3 0 21,-4 0-22,3 0-1,-1 0 13,-2 0-17,3 0-8,-3 0 15,4 0-14,-2 0 4,-2 0 2,3 0 3,-3 0-1,4 0 0,-2 0 1,-3 0-1,5 0 70,-5 0-68,5 0 2,-2 0 20,-1 0 59,1 0-77,-2 0 17,4 0-22,-2 0 8,-3 0-390,5 0 0,-2 0 1</inkml:trace>
  <inkml:trace contextRef="#ctx0" brushRef="#br0" timeOffset="1376">643 0 19731,'-11'0'80,"4"0"209,7 0-58,-5 0-206,0 0-66,0 0 28,-2 0-22,4 0 26,-2 0-186,1 0 0,-1 0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50.668"/>
    </inkml:context>
    <inkml:brush xml:id="br0">
      <inkml:brushProperty name="width" value="0.2" units="cm"/>
      <inkml:brushProperty name="height" value="0.2" units="cm"/>
    </inkml:brush>
  </inkml:definitions>
  <inkml:trace contextRef="#ctx0" brushRef="#br0">1 0 18930,'10'0'300,"-2"0"312,-5 0 117,-1 0-747,5 0 90,-4 0-77,4 0 80,-5 0-55,3 0 54,0 0-60,1 0-5,0 0 74,-1 0 14,-1 0-57,4 0-75,0 0 73,6 0-104,-5 0 78,1 0 1,-3 0-99,-1 0 95,-3 0-42,4 0 68,-5 0-42,6 0 64,-4 0-51,3 0 98,-2 0-89,1 0-7,-2 0 112,0 0-78,0 0-9,1 0-85,2 0 47,-5 0 21,5 0-59,-4 0 42,4 0 3,-3 0-22,1 0 15,0 0-25,-1 0 28,1 0-41,2 0 46,-2 0-12,6 0 92,-5 0-85,5 0 211,-4 0-191,1 0 96,0 0-148,-3 0 55,6 0 14,-5 0-193,2 0 179,0 0-71,-2 0 26,4 0 1,-1 0-13,-3 0 62,1 0-6,-4 0-25,5 0 2,-3 0 20,-3 0-14,4 0 8,-2 0-9,1 0 61,0 0-57,0 0 32,1 0-28,-2 0 30,1 0 14,0 0-295,-2 0 192,2 0 330,0 0-247,0 0 1,-1 0-28,1 0-43,0 0 62,0 0-24,-1 0-2,1 0-17,0 0 19,-1 0-3,3 0 5,-2 0 3,0 0-17,1 0 3,-5 0 7,7 0 2,-4 0-10,0 0 8,2 0 0,-3 0-92,5 0 26,-4 0-268,-2 0 0,0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0:58.470"/>
    </inkml:context>
    <inkml:brush xml:id="br0">
      <inkml:brushProperty name="width" value="0.2" units="cm"/>
      <inkml:brushProperty name="height" value="0.2" units="cm"/>
    </inkml:brush>
  </inkml:definitions>
  <inkml:trace contextRef="#ctx0" brushRef="#br0">145 0 19624,'-10'0'617,"-1"0"-778,11 0 19,-4 0 135,-1 0 43,2 0 21,-4 0 71,5 0 102,-2 0-26,-1 0-79,0 0 124,0 0-75,0 0-127,0 0 71,1 0-68,-1 0 87,1 0 66,0 0 97,-1 0-85,0 0-169,0 0 163,1 0 330,-1 0-467,0 0 22,0 0-80,1 0-48,-1 0 113,0 0 47,1 0-353,-1 0 213,17 0 29,-6 0-22,12 0 30,-12 0-20,6 0-2,-5 0-74,6 0 71,5 0 1,-4 0-7,7 0-46,-3 0 48,1 0 0,-2 0-30,0 0 0,2 0 9,4 0 26,-3 0 1,5 0-1,-4 0-2,1 0 1,0 0-11,3 0 1,-3 0 54,0 0-46,-1 0 0,-1 0 1,0 0 35,4 0-32,2 0 0,-1 0 62,1 0-60,-1 0 0,2 0 3,-2 0 96,0 0-95,0 0 0,3 0 8,2 0 63,1 0-67,-5 0 1,2 0-1,-5 0 11,5 0-2,0 0-58,5 0 50,-2 0 1,-3 0 11,-3 0-49,-1 0 19,3 0 0,2 0 21,3 0-28,-1 0 0,-3 0 1,-2 0 18,-1 0-12,3 0 0,2 0 1,1 0 4,0 0 0,-4 0 0,-1 0 1,2 0-7,-2 0 2,4 0-1,-1 0 6,1 0-3,-4 0 0,-1 0 32,-1 0 1,0 0-32,1 0 1,0 0 69,2 0-66,0 0 1,-5 0 0,0 0-2,-2 0 0,1 0 9,0 0 1,3 0-12,1 0 7,1 0 1,-4 0-19,0 0 0,-3 0 0,-1 0 23,-1 0-60,2 0 48,1 0 0,1 0-27,0 0 23,2 0-5,-4 0-5,0 0 3,4 0 9,-2 0 0,6 0-1,-1 0 0,-5 0-2,-1 0-3,-5 0-4,3 0 4,-1 0 0,-1 0 4,4 0 0,-7 0 84,0 0-76,3 0 21,3 0-15,7 0 22,-1 0 0,-2 0-12,-2 0-60,-8 0 54,3 0-63,-8 0 58,5 0-39,-3 0 34,8 0 0,-4 0 70,3 0-71,-5 0 1,6 0 62,-2 0-53,-5 0 30,10 0 0,-7 0 63,2 0-71,-2 0-45,-3 0 35,4 0 10,-6 0-85,7 0 69,-2 0-2,-4 0-21,3 0 0,-1 0 18,2 0-63,-4 0 55,3 0 19,-6 0-31,5 0 117,-3 0-99,3 0 34,-5 0-21,3 0-57,-6 0 62,3 0-38,-2 0 44,-3 0-20,5 0-41,-4 0 38,3 0-28,-1 0 25,0 0-19,0 0 5,-1 0 8,3 0-54,-1 0 46,7 0 6,-1 0-3,4 0-2,-4 0 160,2 0-152,1 0-1,-2 0 24,5 0 0,-3 0-8,2 0-21,-4 0 0,8 0 7,-5 0 0,5 0 9,3 0 1,-2 0-26,-3 0 16,2 0 0,-3 0 28,1 0-34,4 0 1,-3 0 177,4 0-168,-6 0 0,5 0-15,-1 0 27,1 0-8,0 0 0,-1 0-13,-3 0 0,1 0 23,1 0 0,1 0-92,5 0 79,-3 0 2,4 0-29,-5 0 0,-1 0 1,-1 0 20,-1 0 51,-1 0-55,4 0 0,-2 0-3,3 0 39,-3 0 1,1 0 101,-2 0 0,4 0-115,-3 0 1,0 0 9,-2 0 0,-1 0 4,2 0 0,-1 0-90,0 0 103,-3 0-19,3 0-82,-5 0 1,2 0 90,-1 0-87,-2 0 0,9 0 29,-1 0 13,-2 0 5,1 0 0,-3 0 105,-1 0-101,-4 0 70,6 0-54,-3 0 4,-1 0 2,-3 0 1,-1 0 10,2 0-44,-3 0 1,8 0-44,-2 0 61,-3 0 0,8 0-56,-5 0 49,-2 0-6,3 0-11,-8 0 4,6 0-19,-2 0 20,3 0 7,0 0 2,-5 0-1,8 0-1,-7 0 32,2 0-30,-1 0 0,-3 0 2,7 0-40,-6 0 35,2 0-5,-6 0 5,-1 0-3,0 0 25,-1 0 393,1 0-400,0 0-26,0 0 43,-1 0 139,1 0 0,0 0-986,-1 0 1,1 0 0</inkml:trace>
  <inkml:trace contextRef="#ctx0" brushRef="#br0" timeOffset="2880">5990 0 19161,'-14'0'-315,"6"0"354,1 0 7,6 0 1871,-5 0-1738,18 0-100,-9 0 59,14 0 0,-9 0-40,1 0 18,-2 0-106,4 0 0,-4 0 119,6 0-13,-6 0-9,6 0-83,1 0 45,-3 0 40,5 0-107,-6 0 90,6 0-76,-2 0 1,7 0 99,-1 0-163,-5 0 0,1 0 71,-3 0 6,-3 0 0,3 0 112,-2 0-81,-2 0-37,11 0 26,-3 0-47,2 0 0,5 0 11,0 0 15,-4 0 1,0 0 27,-3 0-106,-2 0 0,5 0-22,-1 0 74,-5 0 0,12 0 0,-10 0 73,3 0-69,-1 0 41,7 0 0,-6 0-23,2 0-24,4 0 1,-4 0 0,3 0 41,-3 0-55,0 0 0,1 0 1,-2 0-28,0 0 43,-1 0 1,-1 0 0,1 0-36,1 0 25,-1 0 9,4 0 22,-1 0 0,1 0-20,1 0-5,3 0 0,-6 0 0,2 0 2,-2 0 1,-1 0 2,3 0 1,0 0-69,-2 0 64,3 0 0,-5 0 0,2 0 12,-3 0-16,1 0 3,2 0 74,-1 0 0,6 0 1,-1 0-64,-3 0 62,0 0 0,-2 0 0,1 0-25,2 0 10,-1 0 0,5 0 0,-3 0 14,3 0-10,-1 0-27,-1 0 0,-4 0-90,1 0 84,2 0 0,1 0-36,1 0 1,-1 0 0,2 0 56,-4 0-71,-1 0 1,-3 0-1,2 0 129,2 0-99,0 0 1,3 0-1,-3 0 30,-1 0 1,-1 0-20,-1 0 0,0 0 30,0 0-26,1 0-3,0 0-35,4 0 0,-1 0 0,-1 0 55,-2 0-81,-2 0 0,1 0 1,-1 0-66,3 0 102,-2 0 0,4 0 0,-4 0-14,2 0 0,-2 0 2,0 0 1,-3 0 132,0 0-126,1 0 0,1 0 61,2 0 0,0 0 0,1 0-48,1 0 33,-5 0 1,1 0-67,3 0 42,-3 0-1,5 0 0,-7 0-76,1 0 69,0 0 0,3 0 0,-1 0-36,0 0 19,-1 0 33,4 0 1,-4 0 0,1 0-27,-2 0 52,0 0 0,3 0 0,1 0 126,-2 0-7,2 0-122,-6 0 52,2 0-64,5 0 3,-2 0 0,5 0 13,-6 0 1,2 0 47,-2 0-104,2 0 1,-1 0 100,5 0-107,-8 0 1,7 0 0,-6 0 6,2 0 35,-1 0-17,4 0 0,-5 0 63,1 0-50,-1 0 12,-2 0 7,-1 0-23,6 0 0,-3 0 20,3 0 1,1 0 13,0 0-90,-3 0 0,5 0-39,-5 0 92,-4 0-9,5 0 0,-7 0-56,1 0 0,2 0 48,2 0-27,-1 0 1,3 0 11,2 0-253,-5 0 0,6 0 26,-7 0 400,-2 0 1,4 0 0,-4 0 148,3 0-228,-2 0 1,2 0 119,-1 0-134,7 0-100,-1 0 122,6 0-144,-9 0 1,5 0 30,-4 0 1,4 0 37,-1 0-57,-3 0 28,2 0 7,-10 0 165,7 0 14,-4 0-149,-1 0 95,3 0-75,3 0-18,-4 0-11,2 0 0,-3 0 56,0 0-62,-3 0-97,4 0 104,-3 0 1,-4 0-84,3 0 61,-5 0 10,1 0-24,-2 0 23,2 0-78,-1 0 72,3 0-56,1 0 49,0 0 7,-3 0-28,-2 0 44,-3 0-23,4 0-4,-5 0 25,3 0-27,-4 0-60,3 0-27,0 0 86,-1 0-66,1 0-135,0 0 262,0 0-108,-1 0 140,1 0-33,0 0-47,-2 0 20,2 0-26,0 0-10,0 0 23,0 0-2,0 0 0,0 0-1,-1 0 5,2 0-8,-2 0 18,3 0-15,-5 0 3,5 0 1,-2 0 7,-1 0-8,1 0 0,-1 0-1093,-1 0 1,1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26.865"/>
    </inkml:context>
    <inkml:brush xml:id="br0">
      <inkml:brushProperty name="width" value="0.2" units="cm"/>
      <inkml:brushProperty name="height" value="0.2" units="cm"/>
    </inkml:brush>
  </inkml:definitions>
  <inkml:trace contextRef="#ctx0" brushRef="#br0">0 8 21751,'0'-4'1358,"0"1"-943,0 2 214,0 1-663,0 3 256,0-1-161,0 3 32,0-2 98,0 1-226,0-1-49,0 1 196,0-1-221,0-1 115,0 2 66,0 1 12,0-1 12,0 1 11,0-1 75,0-1-83,0 3-27,0-3 33,0 2 0,0-2-38,0-1 8,0 0 39,0 1-46,0 0-13,0 1 17,0-2-179,0 1 177,0-1-46,0-1 38,0 1-173,0 1 145,0-2-94,0 2 84,0-1-32,0 0 20,0 1-38,0 0 36,0 1-12,0-1 7,0-1-23,0 1 22,0 0 0,0-1-1,0 0 70,0-1-65,0 3 84,0-2-76,0 1 70,0 0-64,0 1-24,0-1 31,0 0-62,0-1 59,0 1-70,0 0 56,0 1-45,0-2 32,0 3-15,0-2 9,0 1 4,0-2 21,0 1-20,0-1 47,0 2-43,0-1 10,0-1-9,0 4 0,0-3-28,0 2 31,0-2-281,0 1 260,0 0-19,0-1-14,0 2 121,0 0-90,0 2-28,0-2 240,0-1-201,0 0-2,0-1 69,0 2-25,0 0 43,0-3-58,0 4 127,0-3-123,0 2 58,0-3-38,0 2-35,0-2 21,0 1 14,0-2-89,0 1 80,0-1-69,0 1 69,0 0 24,0 0-1,0-1-31,0 1 26,0-1-19,0 0-1,0 1 28,0 0-150,0-1-30,0 1 129,0-1-124,0 0 97,0 2 6,0-2-23,0 3 88,0-3-70,0 2 32,0-1-29,0 0-224,0 2 152,0-3 44,0 4 5,0-3-31,0 2 121,0 0-97,0 2 90,0-3-82,0 2 92,0 0-49,0-2-12,0 3 1,0-3-77,0 2 69,0-1-51,0 1 49,0-2 5,0 1-16,0 0 36,0 1 31,0-3-55,0 5 50,0-4-30,0 2 19,0 1-14,0-2 1,0 2 30,0-1 18,0 0-1,0 0-3,0-1-359,0 2 300,0-2 0,0 2 0,0-2 0,0 0-209,0 0 114,0 1 1,0-1-1,0 0 196,0 1-122,0 0 1,0 0 78,0 0-70,0-2 29,0 1-9,0-1 36,0 0-62,0 2 14,0-1 4,0 1 0,0 0 0,0-1 0,0 1 0,0-2 0,0 3 0,0-3 0,0 3 28,0-1 98,0-1-122,0 2 6,0-3-13,0 2 13,0-2 1,0 1-54,0 0 0,0 0 42,0 1 26,0-2-22,0 2-5,0-2 0,0 1-4,0-2 3,0 2 7,0-1-2,0 1 14,0-2-22,0 1 3,0-1-13,0 1 11,0-1 2,0 1-1,0-1 2,0 2 0,0-1 0,0-1 150,0 0-145,0 1 4,0-1 167,0 0-139,0 0 33,0 0-39,0-1 29,0 2-114,0-1 97,0-1-124,0 1 107,0-1-3,0 1-95,0-1 71,0 1 12,0 0-42,0 0 34,0-1-2,0 1 21,0-1 2,0 0-17,0 2 162,0-1-138,0 1 115,0-2-96,0 1 61,0-1-63,0 0-157,0 1 20,0-1 97,0 1 10,0-1-33,0 1 20,0-1 113,0 1-73,0-1 45,0 0-159,0 1 100,0-1 105,0 1 72,0-1-177,0 1-63,0-1-196,0 1 199,0-1-5,0 0 73,0 1-34,0-1-25,0 1-50,0 0 84,0-1-17,0 0 50,0 1-44,0-1 78,0 0-76,0 1-16,0 0-1080,0-1 1,0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45.384"/>
    </inkml:context>
    <inkml:brush xml:id="br0">
      <inkml:brushProperty name="width" value="0.2" units="cm"/>
      <inkml:brushProperty name="height" value="0.2" units="cm"/>
    </inkml:brush>
  </inkml:definitions>
  <inkml:trace contextRef="#ctx0" brushRef="#br0">1 60 19774,'0'-14'396,"0"0"168,0 10 0,0-4-399,0 0 103,0 3 3008,0-2-2674,0 24-632,0-16 132,0 24-168,0-20-39,0 10 7,0-6-64,0 10 43,0-9 74,0 9 61,0-3-25,0-3 11,0 6 6,0-10-31,0 2 13,0-3 8,0 8-47,0-7 47,0 6 0,0-10 1,0 6-3,0-10 3,0 7 1,0-1-3,0-2-61,0 3 61,0-1-92,0-6-998,0 6 1,0-2 0</inkml:trace>
  <inkml:trace contextRef="#ctx0" brushRef="#br0" timeOffset="788">1 686 20768,'0'-17'1519,"0"2"-1210,0 10 47,0-2-200,0 24-107,0-16 190,0 17-142,0-18-794,0 0 0,0 0 1</inkml:trace>
  <inkml:trace contextRef="#ctx0" brushRef="#br0" timeOffset="1525">1 1184 20183,'0'-13'1956,"0"-2"-1285,0 7-246,0 3-81,0-6-21,0 7 137,0-4-199,0 0 237,0 0-1500,0 3 800,0 20 191,0-8-206,0 19 131,0-17 86,0-1-79,0 3 255,0-9-1269,0 5 1,0-7 0</inkml:trace>
  <inkml:trace contextRef="#ctx0" brushRef="#br0" timeOffset="2316">1 1634 19584,'0'-17'991,"0"-2"-376,0 14 332,0-6-253,0 6-465,0-6 58,0 2 247,0 1-252,0 1 213,0 6-550,0 11 73,0-2-177,0 14 258,0-6-226,0 1 186,0 6-136,0-9-6,0 8 23,0-5 47,0 7 2,0-4 18,0-7-19,0 1 24,0-8-20,0 9 22,0-10-15,0 6 8,0-7-7,0 1-16,0 2-55,0-3 64,0 1-314,0 2 291,0-3-129,0 1-163,0 2-286,0-4 56,0 3 0,0 1 0,0-3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3:54.763"/>
    </inkml:context>
    <inkml:brush xml:id="br0">
      <inkml:brushProperty name="width" value="0.2" units="cm"/>
      <inkml:brushProperty name="height" value="0.2" units="cm"/>
    </inkml:brush>
  </inkml:definitions>
  <inkml:trace contextRef="#ctx0" brushRef="#br0">0 0 23760,'0'13'251,"0"3"-210,0-6-6,0 0 73,0 12-26,0-12-156,0 5 141,0-3-154,0-3 203,0 2-156,0-2 125,0 3-63,0-4 49,0 4-21,0-1-127,0-2 106,0-1-51,0-4 46,0-1 105,0 3-109,0 1 53,0-3-79,0 3 49,0-2-34,0-1 38,0 3-37,0-2 151,0-1-221,0 4 55,0-4 41,0 1-354,0 2 223,0-3-81,0 0 54,0 4 106,0-4-191,0 1-68,0 2-60,0-3-580,0 1 0,0-2 0</inkml:trace>
  <inkml:trace contextRef="#ctx0" brushRef="#br0" timeOffset="965">0 723 22605,'0'-17'389,"0"2"-307,0 10 89,0-2-114,0 3 47,0-1-410,0-2 263,0 24 97,0-16-70,0 17 81,0-18 185,0 0-384,0-11 143,0 8-964,0-7 0,0 10 0</inkml:trace>
  <inkml:trace contextRef="#ctx0" brushRef="#br0" timeOffset="1733">0 1132 20693,'0'14'786,"0"-4"1145,0-10-1704,0-14-260,0 7-43,0-12 294,0 11-296,0 4-726,0-3 765,0 24-29,0-13 53,0 18-71,0-14 182,0-3-1017,0 2 1,0-3 0</inkml:trace>
  <inkml:trace contextRef="#ctx0" brushRef="#br0" timeOffset="2674">0 1542 22705,'0'-14'1819,"0"0"-1458,0 13 604,0-2-1016,0 13 1,0-1 25,0 13 145,0-10-176,0 7 2,0-8 145,0-2-290,0 10-19,0-9 187,0 5-48,0-7 3,0 4 26,0 0-71,0-3 73,0 5-4,0-12 14,0 9 65,0-7-34,0 1-32,0 2 8,0-3-53,0 1-43,0 2 108,0-3-4,0 5-9,0-5 53,0 3 30,0-2-59,0 3 40,0-4-12,0 3-18,0-2-2,0-1 0,0 3 0,0-2 0,0-1-1093,0 3 1,0-2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6:47.656"/>
    </inkml:context>
    <inkml:brush xml:id="br0">
      <inkml:brushProperty name="width" value="0.2" units="cm"/>
      <inkml:brushProperty name="height" value="0.2" units="cm"/>
    </inkml:brush>
  </inkml:definitions>
  <inkml:trace contextRef="#ctx0" brushRef="#br0">0 0 22392,'0'21'748,"0"-5"-723,0 3 178,0-9 14,0 16-77,0-15-30,0 15 65,0-11-205,0 0 39,0 4 0,0-3-72,0 8 9,0-9 0,0 9-124,0-8 211,0 0-109,0 1 1,0 2 59,0-1 9,0-2 1,0 2 48,0-5 0,0-2 9,0 8-32,0-6 45,0 2-43,0-4 1,0-2-47,0 7 49,0-7-64,0 3 61,0-1-26,0-2 6,0 10 5,0-9-34,0 3 16,0-4 13,0 0-21,0 5 19,0-3-33,0-3 29,0 0 0,0 1-4,0 2-23,0-2 1,0 11-97,0-1 131,0-5 1,0 10 23,0-6-47,0-3 93,0 1-81,0 3 22,0-8-2,0 15 44,0-13-49,0 8-1,0-10-10,0 5 11,0-7 50,0 3-39,0-3-24,0 2 1,0 2 3,0 7 10,0-7 69,0 2-67,0 0 1,0-4 33,0 8 1,0-11-63,0 5 43,0-5-98,0 8 91,0-1-27,0-5 18,0 13-14,0-14 61,0 7-56,0-8-7,0 8 9,0-3 0,0 11 25,0-3-20,0-1 142,0-4-132,0 4-5,0-11 9,0 14 204,0-13-252,0 9 83,0-7 94,0-2-79,0 4 2,0-5 11,0 1-58,0 3-72,0-11-2,0 5 89,0 1 69,0-6-82,0 9 89,0-7-80,0 4-4,0-3-2,0 5 15,0-8-140,0 9 19,0-7 63,0 9-61,0-8 78,0 9-36,0-12 35,0 12-64,0-8 67,0 9-24,0-9 24,0 5 23,0-7-20,0 4 36,0-4-35,0 4 20,0-4-14,0 4-116,0 1 111,0-1-21,0 0-6,0 1 21,0-2-23,0-3 57,0 4-34,0-3 89,0-1-143,0 3 41,0-2 152,0-1-9,0 4-112,0-3-16,0-1-16,0 2-62,0-1 87,0-1-42,0 4 18,0-3 38,0-1 271,0 3-283,0-2 26,0-1-42,0 4-8,0-3 59,0-1-21,0 2-28,0-1 91,0-1-63,0 4-15,0-3 131,0-1-177,0 3 34,0-2-17,0-1-582,0 4 187,0-3-282,0-2 1,0 1-1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16:52.353"/>
    </inkml:context>
    <inkml:brush xml:id="br0">
      <inkml:brushProperty name="width" value="0.2" units="cm"/>
      <inkml:brushProperty name="height" value="0.2" units="cm"/>
    </inkml:brush>
  </inkml:definitions>
  <inkml:trace contextRef="#ctx0" brushRef="#br0">0 1 20787,'0'17'562,"0"-2"-543,0-7 201,0 8-153,0-6 1,0 13 96,0-5-18,0 2 258,0-1-326,0 1 1,0-5 180,0 5-132,0-9 126,0 4-416,0 1 330,0 2-176,0-2-126,0 7 226,0-13-228,0 6 181,0-6-91,0-1 75,0 7-75,0-10 65,0 8-2,0-8-3,0 5 22,0-7-24,0 3 10,0-1 32,0-2-24,0 7 72,0-6-60,0 11 26,0-11-41,0 9 58,0-8-23,0 2-58,0 3 25,0-5 13,0 2-50,0-1-4,0-3 37,0 8-37,0-3 32,0 7 82,0-4-81,0 1-18,0-2 28,0-3 43,0 5-30,0-1-21,0 0 8,0 4-10,0-7-54,0 3 36,0-4 22,0 7 111,0-6-109,0 15-4,0-14 9,0 12-15,0-8 21,0 6 53,0-7-45,0 1-14,0-1 2,0 0 3,0-1-17,0 0 13,0-4 12,0 0-19,0 3 7,0-5-269,0 6 252,0 0-3,0-4 192,0 4-230,0-4 15,0 8 25,0-2-3,0-3 3,0 4 74,0-9-106,0 9 127,0-5-82,0 1 57,0-4-37,0 2 4,0-1-3,0 4 21,0-2-35,0 5-50,0-7 52,0 8-6,0-7-92,0 6 91,0-5 27,0 1-12,0 0-28,0 3-28,0-2 42,0 1-7,0-6 3,0 8-22,0-4 10,0 11-9,0-11-39,0 3-96,0-6-10,0 1 131,0 2 209,0-2-203,0 6 120,0-9-114,0 12 1,0-16 158,0 14-140,0-12 3,0 1 43,0 1-144,0 3 118,0-4-119,0 6 108,0-10 19,0 6-35,0-2 185,0 0-178,0 5-234,0-8 237,0 8 9,0-5 139,0 3-136,0-3-84,0 2 69,0-3 3,0 1-88,0 3 80,0-4 7,0 1 115,0 4-119,0 1 25,0-1-35,0 2 27,0-7 86,0 1-87,0 3-3,0-4-30,0 3 58,0 2-206,0-5-41,0 8 509,0-7-302,0 7 83,0-3-73,0-2 54,0 1-34,0 0 46,0 1-23,0-1 20,0 0-27,0 0-4,0-4 55,0 3-70,0-2-18,0-1-84,0 3 144,0-2 309,0-1-201,0 4-219,0-3 22,0-1-185,0 3-102,0-2-2172,0-1 1682,0 3 0,0-2 1,0 3-1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2:24.663"/>
    </inkml:context>
    <inkml:brush xml:id="br0">
      <inkml:brushProperty name="width" value="0.1" units="cm"/>
      <inkml:brushProperty name="height" value="0.1" units="cm"/>
    </inkml:brush>
  </inkml:definitions>
  <inkml:trace contextRef="#ctx0" brushRef="#br0">0 37 20072,'0'-8'134,"0"1"311,0 5 94,0-2-129,0 1 433,0-1-273,0-1-316,0 4 581,0-2-697,0 8-106,0 0 0,0 3 53,0-2-136,0-1 23,0 3-15,0 2-31,0-3 138,0 8 6,0-7-11,0 4-18,0-4-9,0 6 1,0-4-168,0 4 157,0-6 1,0 2-74,0-2 90,0 1-13,0 2-5,0 1 1,0-4 16,0 3 1,0-4 14,0 3-8,0-2-42,0 5 1,0-3-45,0 2 4,0-2-4,0-1 50,0 0-34,0-2 23,0 5 1,0-4-4,0 2 1,0-2-7,0 3 12,0-3 0,0 5 48,0 0-37,0-7 1,0 7 84,0-7-83,0 0-4,0 3 13,0-3-18,0 1 0,0 1-1,0-1 8,0 0 4,0-1-55,0-2 39,0-2-22,0 2 16,0-1 6,0 6 14,0-8 1,0 8-9,0-2 0,0-3 1,0 3-2,0-3 48,0-1-47,0 3 1,0-6-23,0 4 28,0-1-18,0-2-42,0 4 50,0-2-42,0 1 33,0 1 6,0-1-97,0 0 19,0-1 62,0 0-3,0-2-128,0 3-2,0-3 89,0 4-193,0-4 196,0 5-610,0-5-289,0 5 437,0-3 220,0 4 216,0-1-243,0 0-573,0 0 900,0 1 0,0-1 0,0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2:30.906"/>
    </inkml:context>
    <inkml:brush xml:id="br0">
      <inkml:brushProperty name="width" value="0.1" units="cm"/>
      <inkml:brushProperty name="height" value="0.1" units="cm"/>
    </inkml:brush>
  </inkml:definitions>
  <inkml:trace contextRef="#ctx0" brushRef="#br0">1 51 18088,'0'-7'263,"0"0"-223,0 7 538,0-2-316,0-2-177,0 2 61,0-1-25,0 0 21,0 2 204,0-4-272,0 4 597,0-2-227,0 0 63,0 3 298,0-6-384,0 5 1159,0-2-1383,0 9-19,0 1-163,0 3 1,0 2-1,0 1 1,0-2 77,0 1 0,0-3-174,0 2 52,0-1 0,0 1 0,0-1-26,0 2 8,0-2 0,0 1-20,0 2 1,0-3 75,0 4 0,0-3 4,0 1-8,0 0 1,0-1-15,0 0 25,0-3-19,0 1 1,0 0-13,0 1 16,0-1-14,0 1 13,0-6 1,0 2-3,0 0 1,0 1 0,0 2 1,0 2 0,0-3 0,0 5-6,0-2 5,0-3 1,0 4-90,0-3 82,0 1 13,0-1-14,0 4 24,0-6-22,0 4 1,0-3 8,0 2-8,0-4-1,0 2 38,0-7-27,0 5 114,0-2-107,0 2 85,0 0-78,0-3 39,0 2-17,0-4 13,0 2-3,0 0 8,0-3-23,0 6-6,0-5 12,0 2-100,0 0 17,0-2 64,0 4-51,0-4 37,0 4-52,0-4 36,0 5-241,0-6-20,0 9-169,0-7 153,0 5 1,0-2-567,0 3 421,0-4-14,0 2 444,0-6 0,0 3 0,0 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2:33.446"/>
    </inkml:context>
    <inkml:brush xml:id="br0">
      <inkml:brushProperty name="width" value="0.1" units="cm"/>
      <inkml:brushProperty name="height" value="0.1" units="cm"/>
    </inkml:brush>
  </inkml:definitions>
  <inkml:trace contextRef="#ctx0" brushRef="#br0">0 16 19262,'0'-7'1320,"0"2"-1325,0 5 703,0-4-636,0 12 153,0-5-114,0 8 3,0-4 31,0 1 1,0 0 33,0 3 35,0-4-124,0 3 0,0-3 105,0 1-199,0-1 157,0 5-140,0-2 0,0 5 62,0 0 1,0-3-95,0-2 100,0 1 0,0 0-99,0 0 0,0 0 91,0 4-139,0-2 98,0-1 1,0-4-156,0 2 151,0 0 0,0 5-114,0 0 98,0 1 1,0-3 1,0 2 1,0 0-29,0-2 22,0-3 0,0 1 94,0 0-88,0 1 0,0-1-13,0 0 20,0-5 4,0 4-39,0-7 37,0 5-110,0-3 92,0 5 6,0-4-148,0-2 126,0 1-20,0-2 20,0 3-1,0 4-7,0-3-20,0 2 22,0 0-3,0-1 56,0 1-37,0 0-4,0-3 39,0 4-9,0-4-29,0 0-213,0 0-18,0 1-63,0 0 137,0-1-611,0 0 162,0-3 620,0 2 0,0-4 0,0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11.204"/>
    </inkml:context>
    <inkml:brush xml:id="br0">
      <inkml:brushProperty name="width" value="0.2" units="cm"/>
      <inkml:brushProperty name="height" value="0.2" units="cm"/>
    </inkml:brush>
  </inkml:definitions>
  <inkml:trace contextRef="#ctx0" brushRef="#br0">13 0 19308,'11'0'442,"-1"0"-226,-10 0-231,-12 0 34,8 0-1,-10 0-64,11 0 232,3 0-63,8 0-111,-6 0 53,11 0-40,-10 0 71,-1 0-107,-10 0 21,6 0-241,-8 0 115,7 0 0,1 0 0</inkml:trace>
  <inkml:trace contextRef="#ctx0" brushRef="#br0" timeOffset="1360">330 0 21035,'10'0'269,"2"0"-72,-11 0-124,10 0 1,-8 0-50,9 0 28,-8 0 45,4 0-192,-3 0 175,0 0-105,1 0 81,5 0-12,-5 0-75,5 0 71,-5 0-56,0 0 55,1 0-86,-2 0 79,6 0-31,-5 0 26,3 0-7,-4 0-9,-1 0 65,0 0-24,1 0-4,0 0-149,0 0 139,0 0-277,0 0 111,0 0 37,-1 0 41,1 0 49,0 0 48,-1 0 3,1 0-35,0 0-16,1 0 12,0 0-10,-1 0-1,-1 0 51,-2 0-43,3 0 8,0 0 18,0 0 8,-1 0-147,1 0 105,0 0 0,-1 0-406,1 0-164,0 0 1,0 0 0,-1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22:36.782"/>
    </inkml:context>
    <inkml:brush xml:id="br0">
      <inkml:brushProperty name="width" value="0.1" units="cm"/>
      <inkml:brushProperty name="height" value="0.1" units="cm"/>
    </inkml:brush>
  </inkml:definitions>
  <inkml:trace contextRef="#ctx0" brushRef="#br0">0 1 19271,'0'7'225,"0"-1"80,0-6 151,0 2 56,0 2 31,0-1-425,0 4 62,0-5 90,0 4 35,0 1-305,0 3 140,0 2-32,0-1 1,0 1-183,0-4 175,0 2-184,0 0-18,0 2 167,0-2 0,0 1 59,0-1-154,0 0 1,0 4 80,0 1 0,0-2-9,0 2 0,0-4-4,0 0 1,0-3 7,0 3 0,0-3 65,0 2-77,0-2 1,0 2-19,0-1 1,0-2-135,0 4 150,0-1-9,0 1 0,0-2-55,0-1 65,0 0-154,0 7 115,0-6-8,0 5-54,0-3 67,0-1-1,0 4-17,0-5 0,0 0 61,0 0-47,0-2-2,0 2 0,0-2 4,0 2 1,0-2 28,0 2-20,0-3 37,0 0 1,0 1-25,0 2 23,0-4 0,0 4 135,0-3-131,0 0-3,0 3 15,0-3 4,0 4-13,0-3-49,0 2 0,0-2 42,0 1-80,0-4 0,0 6-109,0-4 156,0 0 2,0 3-197,0-2 184,0 2-21,0-2-26,0 1 11,0 2-19,0 0 0,0 1-335,0-1 178,0-2-37,0 0-744,0-1 994,0 2 0,0-1 0,0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1:16.591"/>
    </inkml:context>
    <inkml:brush xml:id="br0">
      <inkml:brushProperty name="width" value="0.2" units="cm"/>
      <inkml:brushProperty name="height" value="0.2" units="cm"/>
    </inkml:brush>
  </inkml:definitions>
  <inkml:trace contextRef="#ctx0" brushRef="#br0">0 8 21751,'0'-4'1358,"0"1"-943,0 2 214,0 1-663,0 3 256,0-1-161,0 3 32,0-2 98,0 1-226,0-1-49,0 1 196,0-1-221,0-1 115,0 2 66,0 1 12,0-1 12,0 1 11,0-1 75,0-1-83,0 3-27,0-3 33,0 2 0,0-2-38,0-1 8,0 0 39,0 1-46,0 0-13,0 1 17,0-2-179,0 1 177,0-1-46,0-1 38,0 1-173,0 1 145,0-2-94,0 2 84,0-1-32,0 0 20,0 1-38,0 0 36,0 1-12,0-1 7,0-1-23,0 1 22,0 0 0,0-1-1,0 0 70,0-1-65,0 3 84,0-2-76,0 1 70,0 0-64,0 1-24,0-1 31,0 0-62,0-1 59,0 1-70,0 0 56,0 1-45,0-2 32,0 3-15,0-2 9,0 1 4,0-2 21,0 1-20,0-1 47,0 2-43,0-1 10,0-1-9,0 4 0,0-3-28,0 2 31,0-2-281,0 1 260,0 0-19,0-1-14,0 2 121,0 0-90,0 2-28,0-2 240,0-1-201,0 0-2,0-1 69,0 2-25,0 0 43,0-3-58,0 4 127,0-3-123,0 2 58,0-3-38,0 2-35,0-2 21,0 1 14,0-2-89,0 1 80,0-1-69,0 1 69,0 0 24,0 0-1,0-1-31,0 1 26,0-1-19,0 0-1,0 1 28,0 0-150,0-1-30,0 1 129,0-1-124,0 0 97,0 2 6,0-2-23,0 3 88,0-3-70,0 2 32,0-1-29,0 0-224,0 2 152,0-3 44,0 4 5,0-3-31,0 2 121,0 0-97,0 2 90,0-3-82,0 2 92,0 0-49,0-2-12,0 3 1,0-3-77,0 2 69,0-1-51,0 1 49,0-2 5,0 1-16,0 0 36,0 1 31,0-3-55,0 5 50,0-4-30,0 2 19,0 1-14,0-2 1,0 2 30,0-1 18,0 0-1,0 0-3,0-1-359,0 2 300,0-2 0,0 2 0,0-2 0,0 0-209,0 0 114,0 1 1,0-1-1,0 0 196,0 1-122,0 0 1,0 0 78,0 0-70,0-2 29,0 1-9,0-1 36,0 0-62,0 2 14,0-1 4,0 1 0,0 0 0,0-1 0,0 1 0,0-2 0,0 3 0,0-3 0,0 3 28,0-1 98,0-1-122,0 2 6,0-3-13,0 2 13,0-2 1,0 1-54,0 0 0,0 0 42,0 1 26,0-2-22,0 2-5,0-2 0,0 1-4,0-2 3,0 2 7,0-1-2,0 1 14,0-2-22,0 1 3,0-1-13,0 1 11,0-1 2,0 1-1,0-1 2,0 2 0,0-1 0,0-1 150,0 0-145,0 1 4,0-1 167,0 0-139,0 0 33,0 0-39,0-1 29,0 2-114,0-1 97,0-1-124,0 1 107,0-1-3,0 1-95,0-1 71,0 1 12,0 0-42,0 0 34,0-1-2,0 1 21,0-1 2,0 0-17,0 2 162,0-1-138,0 1 115,0-2-96,0 1 61,0-1-63,0 0-157,0 1 20,0-1 97,0 1 10,0-1-33,0 1 20,0-1 113,0 1-73,0-1 45,0 0-159,0 1 100,0-1 105,0 1 72,0-1-177,0 1-63,0-1-196,0 1 199,0-1-5,0 0 73,0 1-34,0-1-25,0 1-50,0 0 84,0-1-17,0 0 50,0 1-44,0-1 78,0 0-76,0 1-16,0 0-1080,0-1 1,0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30"/>
    </inkml:context>
    <inkml:brush xml:id="br0">
      <inkml:brushProperty name="width" value="0.2" units="cm"/>
      <inkml:brushProperty name="height" value="0.2" units="cm"/>
    </inkml:brush>
  </inkml:definitions>
  <inkml:trace contextRef="#ctx0" brushRef="#br0">87 1 19267,'-13'0'-703,"3"0"692,4 0 84,3 0-118,-4 0 160,2 0-58,0 0 3,0 0-12,0 0 217,1 0-195,-1 0 250,0 0-186,0 0 178,1 0 702,-1 0-919,18 0-18,-5 0 39,10 0-102,0 0 72,-10 0-6,6 0-169,0 0 148,-6 0-54,8 0 44,-2 0-2,-1 0-17,1 0 5,-1 0 15,-1 0 8,4 0-25,0 0-4,-3 0-17,6 0 40,-8 0 5,4 0-56,5 0 0,-2 0 102,5 0-65,-8 0 7,5 0-76,-8 0 59,6 0 11,-7 0-27,7 0 13,1 0-3,-3 0-14,4 0 20,1 0-9,-5 0-24,5 0 29,-9 0-4,2 0 12,0 0 21,8 0 0,-1 0-33,3 0 0,-3 0 86,-4 0-70,1 0 48,-1 0-38,5 0 5,-8 0-53,13 0 52,-16 0 2,10 0-77,-3 0 1,1 0-19,2 0 59,6 0 1,-8 0-27,4 0 25,-2 0-12,1 0 0,-2 0 11,-1 0 15,3 0 0,-3 0-20,2 0 17,4 0-49,0 0 44,3 0-48,-1 0 32,-4 0 2,-3 0-14,-1 0 1,-3 0 10,3 0 60,-3 0-58,4 0 44,-5 0-32,3 0 117,0 0-116,1 0 12,-5 0-51,-2 0 49,2 0-88,3 0 86,-1 0-4,1 0-50,0 0 0,0 0-6,3 0 33,-6 0-13,6 0 8,-5 0-2,5 0 5,-1 0 0,-2 0-13,-2 0 1,0 0 6,2 0-2,-2 0 0,8 0-61,-6 0 61,-2 0-5,2 0 2,-5 0-8,4 0 36,1 0-28,7 0 28,-3 0-27,7 0-1,-9 0 19,12 0 1,-13 0 101,8 0-106,-10 0 0,5 0 29,-5 0 0,1 0-15,4 0-35,-1 0 31,5 0-6,-4 0-22,2 0 1,-4 0 30,1 0-37,-4 0 25,3 0 0,-3 0 64,1 0-64,-2 0-3,6 0 0,-3 0 56,0 0-49,-1 0 4,2 0 11,-5 0-3,3 0-5,-5 0 1,7 0-52,1 0 48,1 0 4,-4 0-75,2 0 65,-3 0 1,3 0-50,-2 0 47,-4 0-7,3 0-5,-6 0 10,8 0-4,-7 0 36,7 0-30,-2 0 23,7 0 1,-2 0 37,1 0-55,-5 0 0,2 0 46,-4 0-28,-4 0-50,8 0 47,-5 0-64,3 0 50,7 0-2,-6 0-22,2 0 21,-5 0-7,0 0 76,3 0-71,-2 0 166,1 0-160,0 0 10,-4 0 22,1 0 4,0 0-99,5 0 71,6 0 12,-3 0-63,-1 0 61,-5 0-10,-1 0-91,5 0 74,-4 0-14,2 0 29,-1 0 1,-1 0 10,3 0 1,-2 0-15,2 0-18,-3 0 0,6 0-35,-2 0-11,0 0 54,1 0 0,-6 0-66,1 0 58,-2 0-12,-2 0 7,9 0 0,-4 0 13,4 0 1,1 0-26,3 0 99,-4 0-83,2 0 5,-9 0 36,9 0-35,-13 0 11,6 0-6,3 0 2,1 0-27,2 0 23,5 0 3,-11 0-109,9 0 99,-3 0-3,-4 0-45,2 0 1,1 0 35,2 0 10,0 0 4,-3 0 1,-1 0-23,0 0 62,-2 0 0,3 0 71,0 0-111,-3 0 1,12 0 53,-7 0-34,1 0-10,-4 0 0,0 0-11,1 0 27,-4 0-14,3 0-30,-4 0 0,3 0 40,1 0-94,0 0 73,3 0 1,-2 0-11,-1 0 0,0 0 3,0 0 1,-1 0-1,-1 0 2,-3 0 1,3 0 3,1 0 1,-2 0-4,4 0 5,-1 0 0,2 0-6,2 0 8,-4 0-6,7 0 0,-11 0 2,5 0 1,1 0-1,3 0 0,-4 0 0,-2 0 0,-2 0-1,2 0 0,-1 0 0,0 0 0,0 0 0,-2 0-1,2 0 59,-1 0-53,3 0-9,-5 0 9,7 0-1,-3 0 1,5 0-6,-4 0 9,-1 0-21,5 0 18,-1 0 14,4 0-15,-4 0-1,-1 0 25,4 0-23,-6 0 15,9 0-8,-5 0-10,2 0 8,6 0 1,-2 0 1,-7 0-5,3 0 40,-1 0-42,-2 0 1,3 0 3,-8 0-18,-2 0 0,4 0-44,-2 0 58,0 0 1,2 0-142,0 0 133,5 0-3,-4 0 0,4 0-49,-6 0 20,-3 0 58,6 0-49,-6 0-5,1 0 79,6 0-57,-8 0 0,11 0 23,-10 0 1,0 0-29,3 0 76,-2 0-65,7 0 5,-7 0 1,3 0 1,-2 0-7,2 0 0,4 0 8,0 0-50,-5 0 45,5 0-47,-8 0 43,6 0 1,-5 0-9,3 0-3,-5 0 25,4 0-17,-1 0 10,0 0-5,6 0 0,-7 0-2,3 0 18,-5 0-14,2 0 3,-4 0-3,6 0 4,2 0-3,3 0 0,-6 0 66,-4 0-61,-1 0 2,-1 0-3,11 0 5,-6 0 4,5 0 7,-1 0 1,-3 0-34,5 0 22,-7 0 5,4 0-34,-10 0 25,9 0 0,-1 0-24,6 0 22,-3 0-5,-4 0 0,4 0 6,5 0-2,-4 0 55,3 0-51,-4 0-3,-1 0 1,1 0 0,-4 0 1,-1 0 3,3 0 0,-2 0 1,4 0 0,-3 0 9,6 0-7,-7 0-2,5 0-10,-1 0 1,-2 0-1,5 0 130,-3 0-114,1 0-5,-3 0 0,3 0 216,-4 0-197,-1 0 14,1 0 16,0 0-21,4 0-9,-1 0-28,3 0 1,-3 0 0,-2 0 29,2 0 22,-1 0-302,4 0 260,2 0-6,-5 0 1,1 0-36,-7 0 1,1 0 22,2 0-4,1 0 0,-1 0-2,-1 0 79,5 0-77,-5 0 48,3 0-35,-4 0 15,-2 0 0,8 0-188,-4 0 158,5 0 15,-5 0 0,2 0-22,-1 0 37,-2 0-33,-1 0 34,-5 0-28,5 0 22,-3 0 14,7 0 20,-4 0-60,3 0 15,-3 0 17,-1 0 0,0 0-9,1 0-11,-4 0 1,7 0-12,-4 0 17,-1 0 1,1 0-256,-2 0 247,-2 0 1,3 0 47,-7 0-61,2 0-2,0 0 22,8 0 0,-4 0-32,7 0 70,-4 0-61,6 0 50,-8 0-47,9 0-396,-4 0 261,9 0 284,-6 0-21,-4 0-173,-1 0 142,0 0-115,0 0 51,1 0 4,3 0-49,-7 0-18,8 0 23,-2 0 45,1 0-29,4 0 30,-5 0-69,-2 0 0,3 0 25,1 0 5,-1 0 1,-2 0-19,-2 0 77,6 0-62,-2 0-67,-2 0 42,5 0 91,-2 0 0,5 0-64,-1 0 42,-3 0-272,-3 0 154,-2 0 245,6 0 0,-4 0-57,3 0-93,-4 0 22,-1 0-28,-4 0 16,5 0-20,-2 0 1,8 0-43,-8 0 60,1 0-17,7 0 1,-8 0 25,7 0-31,-8 0-22,3 0-109,-9 0 132,14 0-2,-8 0 1,8 0 53,-7 0-52,-1 0-15,0 0-185,0 0 6,4 0 184,-6 0 138,4 0 0,-6 0-97,3 0 23,-3 0 0,7 0 45,-4 0-122,-1 0 163,10 0-126,-3 0 22,-3 0-13,2 0 52,-8 0-133,6 0 81,-2 0 2,-1 0-31,-4 0 1,0 0 23,1 0-13,1 0 1,4 0-21,1 0 26,-4 0 67,10 0-64,-3 0 0,-3 0 24,-1 0 0,-6 0-15,3 0 43,-4 0 0,6 0 79,-3 0-113,-1 0 1,7 0 7,-6 0 23,1 0-10,8 0-7,-4 0-76,6 0 73,-7 0-1,0 0-37,-3 0 0,-2 0 189,3 0-149,-4 0 111,8 0-91,-1 0 134,5 0-142,1 0-11,-5 0-56,0 0 78,-7 0 3,0 0-120,3 0 118,-4 0-106,3 0 99,0 0-117,-5 0 88,8 0 5,-5 0-39,0 0 35,1 0-36,0 0-19,0 0 28,0 0 53,0 0-43,-4 0 99,10 0-107,-12 0 27,13 0-22,-9 0 21,3 0-54,-4 0 50,0 0-177,-1 0 157,-2 0-199,0 0 170,1 0 23,2 0-14,2 0-11,-2 0 74,1 0-76,-3 0 42,4 0-43,0 0 112,5 0-81,-8 0 34,5 0-26,-3 0 6,0 0-9,4 0 1,-4 0-1,2 0 0,-5 0 0,0 0 0,-2 0 4,2 0 32,-2 0-32,5 0-7,-4 0 5,4 0 3,-2 0-35,-1 0 33,-3 0-6,3 0 2,-1 0-6,2 0 6,-2 0-1,5 0-1,-7 0-66,4 0 63,-5 0-8,2 0 5,1 0 66,0 0-68,1 0 76,-2 0 10,0 0-59,0 0 17,-1 0-67,1 0-82,0 0 40,0 0 50,-1 0 28,1 0 14,0 0-5,-1 0-10,1 0 0,0 0-4,0 0-43,0 0-13,0 0 11,0 0-1045,-1 0 1,1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31"/>
    </inkml:context>
    <inkml:brush xml:id="br0">
      <inkml:brushProperty name="width" value="0.2" units="cm"/>
      <inkml:brushProperty name="height" value="0.2" units="cm"/>
    </inkml:brush>
  </inkml:definitions>
  <inkml:trace contextRef="#ctx0" brushRef="#br0">33 1 20536,'11'0'-82,"-1"0"1159,-10 0-954,-14 0-89,11 0 56,-11 0 0,13 0-25,-2 0-41,12 0 40,-3 0-35,6 0 148,-3 0-155,0 0 15,0 0 141,2 0-96,-2 0-5,3 0-2,5 0-71,-6 0 66,6 0-3,-11 0-210,9 0 192,-8 0-160,2 0 134,0 0-9,-3 0-83,3 0 79,-4 0 370,-1 0-331,-16 0-11,6 0 114,-10 0-121,6 0-40,5 0 45,-3 0 15,3 0-179,-2 0 170,4 0-246,-4 0 216,3 0-7,-2 0-129,0 0 122,-1 0-29,4 0 34,-4 0-16,3 0-17,-2 0 60,-1 0-54,3 0 203,1 0-184,-4 0 87,4 0-78,-3 0 23,1 0 36,1 0-52,-1 0-19,1 0 145,-1 0-63,-1 0 13,5 0 54,-5 0-148,1 0 11,2 0 67,-3 0-63,2 0-15,-1 0-101,1 0-103,-1 0 222,18 0 34,-8 0-63,21 0 3,-13 0 172,4 0-157,-7 0 88,2 0-65,4 0 11,-5 0-1,6 0 1,-2 0 18,1 0-73,-1 0 1,4 0-24,-2 0 58,-2 0 0,10 0-57,-4 0 47,-4 0 1,5 0-28,-2 0 24,-7 0 0,8 0 23,-7 0-26,1 0 0,4 0 4,-2 0 28,2 0-27,0 0 0,-2 0-2,0 0 1,-1 0 8,2 0-21,-2 0 15,9 0-1,-6 0 1,6 0-17,-4 0 16,-1 0-2,3 0 13,-3 0 0,0 0 1,-3 0-14,2 0 26,-2 0-23,2 0 0,2 0 4,0 0 1,2 0-3,-1 0 1,0 0-12,-2 0 1,-2 0 11,0 0 0,-1 0-26,2 0 22,-1 0 0,4 0-9,-1 0 4,2 0-5,-2 0 1,9 0 1,-10 0 0,3 0 38,-4 0-35,2 0 1,1 0 0,2 0 14,0 0 1,-3 0-11,1 0 9,-1 0 0,-1 0 0,1 0 1,0 0 15,3 0-23,0 0 1,5 0 3,-4 0 6,-2 0 1,-1 0 0,-2 0 74,1 0 0,4 0-72,1 0 1,-1 0 67,1 0-66,-2 0 0,0 0 0,-1 0-60,-1 0 62,2 0 0,0 0-44,3 0 1,0 0-1,-1 0-18,-1 0 1,1 0 42,-4 0 0,0 0-88,4 0 76,3 0 1,-1 0 0,1 0-57,-2 0 49,-4 0 6,1 0 0,2 0 30,1 0-34,2 0 2,0 0 42,-1 0-37,-3 0 0,2 0-4,-1 0 18,1 0 0,3 0 1,-1 0-10,2 0 1,-1 0 0,-1 0 1,0 0-17,2 0 16,-1 0-2,4 0 0,-1 0-1,-1 0 0,-1 0 0,-1 0 2,2 0 0,4 0 0,-1 0 43,-2 0-44,-3 0-1,1 0 1,3 0 4,4 0 1,-3 0-3,0 0 0,-2 0 54,0 0-47,0 0-5,8 0 1,-5 0-9,-1 0 12,1 0-629,-2 0 622,5 0 1,0 0 0,0 0 5,-3 0-43,-1 0 36,4 0 1,1 0-29,1 0 27,-3 0 0,2 0 0,-3 0-8,3 0 1,0 0 3,1 0 12,-5 0 0,5 0 0,-3 0-17,1 0 293,1 0-276,-3 0 1,3 0 6,0 0 275,0 0-264,-1 0 0,2 0-3,-1 0 1,0 0 21,3 0 1,-2 0-42,-3 0 0,3 0 71,4 0-119,-3 0 0,1 0 0,-5 0 102,0 0-105,5 0 0,-2 0 1,2 0 28,-7 0 123,2 0 211,0 0 0,1 0-116,1 0-185,-4 0 3,0 0 0,0 0 59,4 0 0,-1 0-14,-2 0-24,-1 0 1,-2 0-1,4 0 76,0 0-160,1 0 81,-3 0 0,1 0 26,-1 0-103,1 0 1,1 0-1,-1 0-54,-2 0 115,1 0-16,-3 0 0,3 0-66,0 0 69,-1 0-14,-3 0 44,1 0 0,-1 0 0,3 0-43,0 0 64,-3 0 0,-1 0 0,-1 0 1,2 0-43,0 0 5,4 0 1,-3 0-45,-3 0 1,0 0 44,-1 0 0,4 0-108,1 0 96,2 0 1,-6 0-25,-1 0 0,2 0 1,-1 0-7,3 0-5,3 0 22,-7 0 1,2 0-13,-6 0 69,4 0 1,3 0 0,1 0 148,-2 0-191,-2 0 5,-3 0 0,0 0 16,1 0-12,6 0 5,-4 0 0,3 0-93,-5 0 92,-4 0 12,3 0-72,-1 0 52,3 0 0,2 0-73,-1 0 8,-2 0 50,-1 0 0,-1 0-62,-2 0 60,5 0 0,-4 0-7,4 0-22,2 0 28,-4 0-2,-1 0 21,-5 0-19,0 0 1,1 0-5,3 0 16,0 0-11,2 0 0,-3 0-2,-1 0 19,-3 0 1,1 0-86,-3 0 68,7 0 2,0 0 0,3 0-136,-5 0 126,1 0 1,-2 0-69,4 0 44,-6 0-12,3 0 31,2 0 0,-3 0-13,2 0 1,-1 0 2,-2 0 0,-2 0-28,2 0 33,-5 0-14,0 0 101,-1 0-82,4 0-12,-2 0 94,8 0-77,-1 0 1,-3 0 37,4 0 1,-3 0-23,-1 0 0,-5 0-1,5 0-48,-8 0 48,11 0-4,-9 0 0,9 0-44,-4 0 38,-3 0-5,6 0 20,-5 0-23,9 0-81,-9 0 78,13 0 27,-11 0 0,10 0-21,-4 0 0,2 0 14,-9 0 0,1 0-22,1 0 48,-1 0-33,3 0 1,-2 0 0,1 0 51,-2 0-44,2 0-6,-2 0 57,2 0-53,1 0 2,-5 0-12,3 0 11,-1 0 0,0 0 1,1 0-3,0 0 0,1 0 4,3 0 1,1 0 73,1 0-75,-3 0 1,-3 0 0,-2 0 202,2 0-194,1 0 1,3 0 80,0 0 1,0 0-47,0 0-97,-3 0 84,1 0 0,-1 0-28,2 0 0,0 0 30,2 0 1,0 0-153,-5 0 124,1 0 1,-1 0-103,2 0 97,-4 0-26,10 0 1,-11 0 15,7 0 5,-4 0-2,-1 0 113,-3 0-105,-2 0 114,3 0-105,-4 0-14,5 0 30,-12 0 4,5 0-133,-2 0 128,-4 0-3,6 0-155,-1 0 0,1 0-27,4 0 143,-4 0-32,3 0 18,-5 0-26,5 0 127,1 0 40,0 0-128,5 0 3,-10 0 63,5 0-37,-8 0-58,4 0 47,0 0 6,0 0-136,-2 0 124,4 0-5,-7 0-15,7 0 5,-5 0-10,2 0 39,3 0 15,-3 0-36,11 0-6,-13 0 68,6 0-60,-5 0 13,-2 0 11,1 0-13,-3 0 1,-1 0-4,4 0 4,-3 0-7,-1 0 5,3 0-5,-4 0 4,4 0-38,-2 0 35,2 0-52,-2 0 48,2 0-2,-2 0 13,-1 0-20,1 0 23,3 0-21,-3 0 33,1 0-25,-1 0-2,-1 0 18,2 0-9,-1 0-54,-1 0 48,1 0-113,2 0 108,-2 0-23,3 0 60,-2 0-63,-3 0 56,4 0-184,-4 0 174,1 0-19,1 0 18,0 0-10,0 0-1,-1 0-3,1 0 10,0 0-1,0 0-4,0 0-1,0 0 0,-1 0 0,1 0-97,0 0 57,0 0 36,-1 0-949,1 0 1,0 0-1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32"/>
    </inkml:context>
    <inkml:brush xml:id="br0">
      <inkml:brushProperty name="width" value="0.1" units="cm"/>
      <inkml:brushProperty name="height" value="0.1" units="cm"/>
    </inkml:brush>
  </inkml:definitions>
  <inkml:trace contextRef="#ctx0" brushRef="#br0">1 70 20425,'0'10'728,"0"-1"-670,0-3 182,0 3 1,0-2-195,0 2 1,0-2-146,0 2 1,0 2 30,0 4-88,0 0 93,0 0 71,0-2 0,0 2-127,0-2-53,0-1 176,0 1 5,0 0 0,0 0 0,0 0 8,0 2 43,0 3 0,0-5 0,0 2 159,0 1-138,0-3 1,0 2-1,0-2 100,0-1-129,0 1 7,0-3 0,0 1-175,0 0 167,0-2 36,0 4-250,0-7 206,0 6-14,0-6-117,0 3 107,0-2-20,0-1-182,0 4 164,0-3-30,0-1 47,0 2-19,0-6 95,0 5-85,0 0 209,0 0-182,0 5 28,0-2 0,0-1 7,0-1-14,0-4 1,0 7-16,0-3 34,0-1-115,0 2 88,0-3-42,0 1 26,0 0-8,0-4-1197,0 0 1,0-3-1</inkml:trace>
  <inkml:trace contextRef="#ctx0" brushRef="#br0" timeOffset="1">1 31 20340,'0'-11'179,"0"4"-106,0-1-405,0 7 56,0-2 275,0 8 203,0 0 21,0 4-164,0-3 77,0 3 1,0-1-120,0 4 49,0 0 50,0 1-189,0-1 0,0-1 132,0 4 0,0 2-239,0-2-29,0-2 202,0 1-101,0-2 0,0 1 0,0-2-34,0 3-527,0-2 669,0 1 0,0-1 0,0 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34"/>
    </inkml:context>
    <inkml:brush xml:id="br0">
      <inkml:brushProperty name="width" value="0.1" units="cm"/>
      <inkml:brushProperty name="height" value="0.1" units="cm"/>
    </inkml:brush>
  </inkml:definitions>
  <inkml:trace contextRef="#ctx0" brushRef="#br0">0 31 20106,'0'7'299,"0"2"-143,0-2 0,0-2 46,0 4-154,0-4 0,0 5 50,0-1-70,0-3 26,0 3 0,0 0-13,0 2 26,0-1 1,0 1 39,0-1-112,0 2 1,0 1 0,0 0-113,0-1 164,0 0-1,0 1-113,0-1 107,0 5-8,0-5 127,0 3-130,0 0-6,0 0 3,0-3 1,0-1 0,0 0 25,0 1-50,0 1 26,0-4 0,0 3 39,0-2-128,0 2 88,0 1 0,0-3-128,0 1 119,0-4 0,0 6-38,0-1 29,0-2-25,0 5 1,0-6 22,0 4-17,0-4 12,0 1-19,0-3 20,0 1 0,0 0 58,0-3-57,0 4 1,0-5 93,0 5-91,0-3 4,0 1-15,0-1 10,0 0 26,0 3-70,0 1 47,0 0 2,0-1-54,0-3 41,0 1-6,0-1 2,0 3 1,0-5 1,0 4 2,0-2 3,0 4-3,0 1-36,0-2 36,0-3-2,0 0-27,0-1 25,0 5-2,0-6-10,0 5 6,0-3-30,0 1 26,0 5-154,0-2-16,0-1-192,0-3 181,0 0-837,0-3 1034,0 1 0,0-1 0,0-3 0</inkml:trace>
  <inkml:trace contextRef="#ctx0" brushRef="#br0" timeOffset="1">750 31 20420,'0'-9'-823,"0"1"918,0 4-221,0-1 221,0 4 252,0-2-79,0 8-223,0 0 0,0 3 291,0-2-234,0-1 49,0 0 0,0 4 108,0-1-55,0 1-99,0 2-10,0-1 1,0 1-96,0 1 1,0-2 0,0 4-45,0 0 90,0-3-9,0 2 0,0-1-24,0-1 16,0-2 0,0 3 14,0-3 13,0 4-24,0-1 0,0 4 11,0-3 1,0 2-29,0-2 30,0-4-15,0 4 1,0-3-45,0 1 44,0 3-6,0-2 0,0 3-21,0-1 19,0 1 16,0-3-57,0 4 1,0-3 0,0 1 59,0 0-76,0-1 1,0-2 31,0 1 0,0 2 10,0 3 1,0-4-50,0-2 39,0-2 8,0 1 25,0-1 1,0 0-23,0 2 32,0 1 0,0-3-43,0 2 16,0-3 1,0 5-8,0-4 22,0 1-67,0-2 45,0-2 3,0 1-47,0-4 41,0 0-17,0 0 12,0-3-1,0 7 3,0-6 0,0 4 0,0-4 0,0 4-38,0-4 37,0 4-182,0-1 170,0 1-13,0-1-323,0 2 87,0-6-50,0 6 33,0-2 4,0 2-16,0-2 125,0 1-20,0-1-354,0 2 540,0 0 0,0 1 0,0-1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36"/>
    </inkml:context>
    <inkml:brush xml:id="br0">
      <inkml:brushProperty name="width" value="0.1" units="cm"/>
      <inkml:brushProperty name="height" value="0.1" units="cm"/>
    </inkml:brush>
  </inkml:definitions>
  <inkml:trace contextRef="#ctx0" brushRef="#br0">1 20 19121,'0'-7'6,"0"-2"-245,0 8 419,0-2-135,0 9 40,0-5 291,0 8-203,0-8-23,0 4-38,0-4 84,0 5-41,0-4 92,0 2-117,0 1 5,0-1-11,0 2 4,0 1-93,0-1 0,0 2 144,0 0-187,0 4 1,0-1 0,0 1 55,0 1 18,0-2-25,0 2 0,0-1-15,0 1 30,0-1-2,0 2 7,0-3 1,0 2 0,0 0 47,0 0-61,0-4 1,0 3 0,0-2 159,0 2-147,0-2 37,0 2-65,0-2 10,0 5 1,0-2 0,0 2-82,0-1 111,0-3-22,0 2-127,0-1 108,0 2 1,0-2 26,0 0-132,0 1 101,0 2 1,0-3-7,0 0-80,0-4 1,0 5 45,0-1 20,0-2 14,0 3 38,0-7-51,0 2 3,0-1-46,0 2 53,0-3-8,0 4-198,0-5 193,0 5-2,0-5 2,0 3-104,0-2 87,0 1-131,0-1 115,0 3 0,0-1-155,0 3 132,0-1-4,0 0-178,0 1 8,0-1 179,0 0-218,0 0 0,0-3 36,0 0 26,0 0 0,0 3-277,0-1 185,0-2-109,0 2 402,0 0 0,0-3 0,0 3 0</inkml:trace>
  <inkml:trace contextRef="#ctx0" brushRef="#br0" timeOffset="1">806 82 20553,'0'-7'13,"0"2"-527,0 5 386,0 8 320,0-3-100,0 6-125,0-5 226,0 4-140,0-3 210,0 2-17,0 0-85,0-5 120,0 8-158,0-6 44,0 4-30,0-1 10,0 3-42,0-5-134,0 9 0,0-8 210,0 4-144,0-4 0,0 7-167,0-4 177,0 0-3,0-2 1,0 4-137,0-2 118,0-2-1,0 3 0,0-3-70,0 4 70,0-1 6,0 1 4,0 0 0,0 0 1,0 3 42,0 0 1,0 0-46,0 0 0,0 0 85,0 1-88,0-2 1,0-1 0,0 1-93,0 0 107,0-2-14,0-2 0,0 2-143,0 0 130,0 0 1,0-2-26,0-2 1,0-1 36,0 3-55,0 3 1,0-2 18,0 1 22,0-3-203,0 4 184,0-4 0,0 1-269,0 0-13,0-4 260,0 2-261,0-3-48,0-2 210,0 2-411,0 0-112,0 1 330,0 5-139,0-3 57,0 4 150,0-7 249,0 3 0,0-2 0,0 0 0,0 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38"/>
    </inkml:context>
    <inkml:brush xml:id="br0">
      <inkml:brushProperty name="width" value="0.1" units="cm"/>
      <inkml:brushProperty name="height" value="0.1" units="cm"/>
    </inkml:brush>
  </inkml:definitions>
  <inkml:trace contextRef="#ctx0" brushRef="#br0">0 17 19556,'0'-7'-823,"0"1"854,0 3 1037,0 2-858,0 7-101,0-4 52,0 10-58,0-9 2,0 3 17,0 5 1,0-1 22,0 4-44,0-1 1,0 1 0,0-2 137,0 2-178,0-2 1,0 2 0,0-1 82,0 2 1,0 0-44,0 1 1,0-4 56,0 2-82,0 0 1,0-1-83,0 0 0,0 1 0,0 0-23,0 0 1,0 0 55,0-2 1,0 2-154,0 0 177,0-1-23,0 4 1,0-6-36,0 2 34,0-4-6,0 4-14,0-3 1,0 1 19,0 3-51,0-5 1,0 3 53,0-1-78,0-3 1,0 5-223,0 0 269,0-4-9,0 7 1,0-9-191,0 3 180,0 0-4,0 3 1,0 0-9,0 2 0,0-2-34,0 2 61,0-2 0,0 0 0,0-2-82,0 3 59,0-2 0,0 2-134,0 1 109,0-3-354,0 4 223,0-3-226,0-3 29,0-1 112,0-6 154,0-1 1,0-2 0</inkml:trace>
  <inkml:trace contextRef="#ctx0" brushRef="#br0" timeOffset="1">709 17 20230,'0'-7'-645,"0"1"496,0 6 204,0 9 120,0-1 0,0 4 112,0-2-86,0-2-80,0 1 96,0-2-160,0 5 0,0-4 0,0 4 124,0 0-113,0 0 0,0-1-9,0 0 2,0-2 0,0 4 73,0-1-121,0 1 39,0 0 1,0-1-93,0 0 109,0 1 38,0-2-162,0 3 0,0-2 62,0 5 1,0-2-178,0-2 206,0-1-28,0 1-20,0-1 0,0 2 0,0 0 27,0 0-20,0 1 4,0-2 0,0-1-10,0 0 36,0 0 0,0 2 0,0-2 281,0 1-289,0-1 10,0 1 1,0 0 240,0 2-215,0-1-14,0 0-38,0 1 1,0 2-1,0 1 111,0 2-313,0-2 232,0 1 0,0-1-80,0-1 0,0 2 67,0-3 0,0-1-399,0 0 166,0-2-46,0-3-601,0-2 434,0 2 428,0-4 0,0 1 0,0-4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40"/>
    </inkml:context>
    <inkml:brush xml:id="br0">
      <inkml:brushProperty name="width" value="0.1" units="cm"/>
      <inkml:brushProperty name="height" value="0.1" units="cm"/>
    </inkml:brush>
  </inkml:definitions>
  <inkml:trace contextRef="#ctx0" brushRef="#br0">0 1 19365,'0'7'526,"0"1"-229,0-1-183,0 0 27,0 1-5,0 1 3,0 1-80,0 6 1,0-5 84,0 1-297,0-1 245,0-1-39,0 2 1,0-2-164,0 3 142,0-4 0,0 3 0,0-1 78,0 1-79,0 0 0,0 2-15,0 1 1,0 0-13,0-2 0,0-1 20,0 0 0,0 2-4,0-2 1,0 1 4,0 2 1,0-2-82,0 1 0,0 0-134,0-2 1,0 2 189,0 0 0,0-1 0,0 5 0,0-4 0,0 2 0,0-1 266,0-2-199,0 1 1,0 0-1,0-1 1,0 1-51,0 0-10,0 4 1,0-4-63,0 3 1,0-2-83,0 2-146,0 2 260,0-6 1,0 0-261,0-3-34,0-2 240,0 4-531,0-5 261,0 2 347,0-5 0,0-2 0,0-2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41"/>
    </inkml:context>
    <inkml:brush xml:id="br0">
      <inkml:brushProperty name="width" value="0.1" units="cm"/>
      <inkml:brushProperty name="height" value="0.1" units="cm"/>
    </inkml:brush>
  </inkml:definitions>
  <inkml:trace contextRef="#ctx0" brushRef="#br0">1 26 18485,'0'-7'168,"0"1"-137,0 3 174,0 3 81,0-6-232,0 5 1139,0-2-1006,0 9 10,0-5 19,0 8-139,0-3 1,0 2 222,0 2-166,0-3-23,0 3 0,0 2 106,0 3-216,0-2 0,0 3 0,0-3-47,0-1 101,0 3 0,0 0 0,0 2-49,0 0 1,0-1 41,0 1 0,0-3-132,0 3 102,0-1 0,0 2 0,0-2-64,0-1 63,0 2 1,0-1-21,0 4 1,0-3 0,0 2 159,0-2-137,0 0 0,0 0 0,0 2 27,0 0 0,0-3-19,0-2 0,0-1-43,0 1 47,0 0 0,0-2-110,0 0 101,0 2 0,0-2-132,0-1 0,0-1 126,0 3-262,0-4 0,0 3-244,0-3 287,0 0 1,0 2-266,0-1 71,0-2 23,0 4 1,0-2-354,0 1 337,0-1 389,0-1 0,0 1 0,0 0 0</inkml:trace>
  <inkml:trace contextRef="#ctx0" brushRef="#br0" timeOffset="1">654 63 19484,'0'10'277,"0"-1"25,0-3-239,0 3 0,0-2 261,0 4-197,0 0-55,0 4 1,0-2-1,0 2 49,0-2-16,0 0-44,0 3 0,0-4 2,0 3 0,0-1 18,0-2 1,0 1 11,0 2 1,0-2 18,0 2-122,0-2 1,0-1 0,0 1-102,0-1 149,0 2 0,0-3 1,0 2-121,0-1 25,0 2 1,0 0-141,0 0 198,0 4 15,0-5-46,0 3 1,0-4 0,0 1 2,0-1 0,0-1 4,0-1 1,0 1 100,0 3-85,0-3 0,0 4 1,0-4 21,0 0 0,0 2-17,0 0 0,0-3-186,0 1 182,0-4 0,0 5-153,0-5 1,0 3 99,0-2-205,0-1 0,0 3-334,0-1 359,0-6-106,0 5-223,0-4 568,0 5 0,0-5 0,0 8 0,0-5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0:09:14.755"/>
    </inkml:context>
    <inkml:brush xml:id="br0">
      <inkml:brushProperty name="width" value="0.2" units="cm"/>
      <inkml:brushProperty name="height" value="0.2" units="cm"/>
    </inkml:brush>
  </inkml:definitions>
  <inkml:trace contextRef="#ctx0" brushRef="#br0">53 0 19942,'-13'0'337,"2"0"-257,5 0 195,0 0-324,1 0 170,2 0 491,0 0-536,-2 0-69,14 0 95,-5 0-91,11 0 42,-10 0-11,0 0-78,1 0 60,-1 0-17,3 0 20,-4 0 140,3 0-140,-1 0 56,-2 0-49,2 0 82,-2 0-34,2 0-82,1 0 54,-4 0-146,3 0 119,-3 0 15,2 0-255,-1 0 88,1 0 93,0 0-21,0 0 68,-1 0 75,1 0-103,0 0 67,-1 0-36,2 0-15,-2 0 11,1 0-33,-1 0 25,1 0-96,0 0 88,-1 0-11,1 0 53,0 0-28,0 0-15,-1 0 37,1 0-46,0 0-29,0 0-2299,0 0 2211,0 0 0,-1 0 1,0 0-1</inkml:trace>
  <inkml:trace contextRef="#ctx0" brushRef="#br0" timeOffset="1137">624 0 20524,'-11'0'-485,"3"0"229,6 0 695,-1 0-355,-3 0 168,2 0-109,-2 0-58,3 0-42,-1 0-29,-1 0 508,0 0-443,17 0 18,-11 0-99,14 0-300,-15 0 0,0 0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43"/>
    </inkml:context>
    <inkml:brush xml:id="br0">
      <inkml:brushProperty name="width" value="0.1" units="cm"/>
      <inkml:brushProperty name="height" value="0.1" units="cm"/>
    </inkml:brush>
  </inkml:definitions>
  <inkml:trace contextRef="#ctx0" brushRef="#br0">1 35 19875,'0'-9'-165,"0"3"-12,0 0 45,0 6 289,0-6-219,0 5 247,0-1-19,0-1 777,0 2-907,0 6 49,0-3-26,0 10 0,0-8-17,0 3 1,0 1 23,0 3 0,0-2-143,0 1 121,0 1 14,0 1-63,0 0 0,0 4 0,0-2 86,0 0-10,0 1 0,0-1 0,0 2 20,0-1-95,0-3 38,0 5 1,0-3 17,0 1 1,0-1-2,0 1 1,0 0-20,0 2 1,0-2 41,0 2-116,0 2 1,0-2-1,0 2 110,0 0-228,0-5 81,0 4 0,0-4-109,0 3 182,0 0 0,0-2 1,0 0-38,0 2 1,0-2 16,0 3 0,0-3 0,0 2 0,0-2-15,0 0 117,0 2-90,0-4 1,0 2 120,0-2-111,0-1-2,0-1 0,0 1 11,0-2-9,0-2 8,0 2-194,0-3-2,0 1 172,0 0-282,0 1 138,0 0-618,0-3 356,0 6 426,0-7 0,0 3 0,0-5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44"/>
    </inkml:context>
    <inkml:brush xml:id="br0">
      <inkml:brushProperty name="width" value="0.1" units="cm"/>
      <inkml:brushProperty name="height" value="0.1" units="cm"/>
    </inkml:brush>
  </inkml:definitions>
  <inkml:trace contextRef="#ctx0" brushRef="#br0">1 35 20283,'0'-6'55,"0"-3"285,0 5-1180,0-2 589,0 2 135,0 2 80,0-1 295,0 2 29,0 7-243,0-1 3,0 7 169,0-6 60,0 0-166,0 3-25,0 3 0,0 2 0,0 1 43,0-3 0,0 3-25,0 0 0,0 1-27,0-2 20,0-1-16,0 5 0,0-2-226,0 0 212,0 0 13,0 0-124,0-3 0,0 4 1,0 0 102,0 2-113,0-2 1,0 4 0,0 0 42,0-2 0,0 5 19,0-3 1,0 0 26,0 1-28,0-3 0,0 3 1,0-5-62,0 0 60,0-4 5,0 2-92,0 0 1,0-1-1,0 1-292,0-3 193,0-2 75,0 3 1,0-6-324,0 3 151,0-2 277,0 4 0,0-2 0,0 2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45"/>
    </inkml:context>
    <inkml:brush xml:id="br0">
      <inkml:brushProperty name="width" value="0.1" units="cm"/>
      <inkml:brushProperty name="height" value="0.1" units="cm"/>
    </inkml:brush>
  </inkml:definitions>
  <inkml:trace contextRef="#ctx0" brushRef="#br0">1 35 20283,'0'-6'55,"0"-3"285,0 5-1180,0-2 589,0 2 135,0 2 80,0-1 295,0 2 29,0 7-243,0-1 3,0 7 169,0-6 60,0 0-166,0 3-25,0 3 0,0 2 0,0 1 43,0-3 0,0 3-25,0 0 0,0 1-27,0-2 20,0-1-16,0 5 0,0-2-226,0 0 212,0 0 13,0 0-124,0-3 0,0 4 1,0 0 102,0 2-113,0-2 1,0 4 0,0 0 42,0-2 0,0 5 19,0-3 1,0 0 26,0 1-28,0-3 0,0 3 1,0-5-62,0 0 60,0-4 5,0 2-92,0 0 1,0-1-1,0 1-292,0-3 193,0-2 75,0 3 1,0-6-324,0 3 151,0-2 277,0 4 0,0-2 0,0 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12.446"/>
    </inkml:context>
    <inkml:brush xml:id="br0">
      <inkml:brushProperty name="width" value="0.1" units="cm"/>
      <inkml:brushProperty name="height" value="0.1" units="cm"/>
    </inkml:brush>
  </inkml:definitions>
  <inkml:trace contextRef="#ctx0" brushRef="#br0">1 35 20283,'0'-6'55,"0"-3"285,0 5-1180,0-2 589,0 2 135,0 2 80,0-1 295,0 2 29,0 7-243,0-1 3,0 7 169,0-6 60,0 0-166,0 3-25,0 3 0,0 2 0,0 1 43,0-3 0,0 3-25,0 0 0,0 1-27,0-2 20,0-1-16,0 5 0,0-2-226,0 0 212,0 0 13,0 0-124,0-3 0,0 4 1,0 0 102,0 2-113,0-2 1,0 4 0,0 0 42,0-2 0,0 5 19,0-3 1,0 0 26,0 1-28,0-3 0,0 3 1,0-5-62,0 0 60,0-4 5,0 2-92,0 0 1,0-1-1,0 1-292,0-3 193,0-2 75,0 3 1,0-6-324,0 3 151,0-2 277,0 4 0,0-2 0,0 2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25.848"/>
    </inkml:context>
    <inkml:brush xml:id="br0">
      <inkml:brushProperty name="width" value="0.2" units="cm"/>
      <inkml:brushProperty name="height" value="0.2" units="cm"/>
    </inkml:brush>
  </inkml:definitions>
  <inkml:trace contextRef="#ctx0" brushRef="#br0">27 1 20536,'9'0'-82,"-2"0"1159,-7 0-954,-11 0-89,8 0 56,-8 0 0,10 0-25,-1 0-41,9 0 40,-2 0-35,5 0 148,-3 0-155,1 0 15,-2 0 141,3 0-96,-2 0-5,3 0-2,4 0-71,-5 0 66,5 0-3,-10 0-210,8 0 192,-6 0-160,1 0 134,0 0-9,-2 0-83,2 0 79,-3 0 370,-1 0-331,-12 0-11,4 0 114,-8 0-121,5 0-40,4 0 45,-2 0 15,2 0-179,-2 0 170,4 0-246,-4 0 216,3 0-7,-2 0-129,0 0 122,0 0-29,2 0 34,-3 0-16,3 0-17,-2 0 60,0 0-54,2 0 203,0 0-184,-2 0 87,2 0-78,-2 0 23,1 0 36,2 0-52,-3 0-19,2 0 145,-1 0-63,0 0 13,3 0 54,-5 0-148,2 0 11,2 0 67,-3 0-63,2 0-15,-1 0-101,1 0-103,-1 0 222,14 0 34,-5 0-63,16 0 3,-11 0 172,3 0-157,-4 0 88,0 0-65,4 0 11,-4 0-1,5 0 1,-3 0 18,2 0-73,-1 0 1,3 0-24,-1 0 58,-2 0 0,8 0-57,-3 0 47,-3 0 1,3 0-28,-1 0 24,-5 0 0,6 0 23,-6 0-26,0 0 0,5 0 4,-2 0 28,1 0-27,0 0 0,-1 0-2,0 0 1,-2 0 8,2 0-21,-1 0 15,7 0-1,-4 0 1,4 0-17,-3 0 16,-1 0-2,2 0 13,-2 0 0,0 0 1,-2 0-14,1 0 26,-1 0-23,1 0 0,2 0 4,0 0 1,1 0-3,0 0 1,-1 0-12,-1 0 1,-1 0 11,-1 0 0,0 0-26,1 0 22,-1 0 0,4 0-9,-1 0 4,2 0-5,-2 0 1,6 0 1,-6 0 0,1 0 38,-3 0-35,2 0 1,1 0 0,1 0 14,0 0 1,-2 0-11,1 0 9,-2 0 0,0 0 0,1 0 1,0 0 15,2 0-23,1 0 1,3 0 3,-3 0 6,-1 0 1,-2 0 0,-1 0 74,1 0 0,3 0-72,1 0 1,-1 0 67,1 0-66,-2 0 0,0 0 0,0 0-60,-1 0 62,0 0 0,2 0-44,1 0 1,1 0-1,-1 0-18,-1 0 1,0 0 42,-1 0 0,-2 0-88,4 0 76,2 0 1,0 0 0,0 0-57,-2 0 49,-2 0 6,0 0 0,2 0 30,1 0-34,1 0 2,0 0 42,0 0-37,-3 0 0,1 0-4,0 0 18,1 0 0,2 0 1,-1 0-10,2 0 1,-1 0 0,0 0 1,-1 0-17,1 0 16,1 0-2,2 0 0,0 0-1,-2 0 0,0 0 0,-1 0 2,1 0 0,4 0 0,-1 0 43,-1 0-44,-3 0-1,0 0 1,4 0 4,3 0 1,-3 0-3,0 0 0,-2 0 54,0 0-47,1 0-5,6 0 1,-4 0-9,-1 0 12,1 0-629,-2 0 622,4 0 1,1 0 0,-1 0 5,-3 0-43,1 0 36,2 0 1,1 0-29,1 0 27,-3 0 0,2 0 0,-1 0-8,1 0 1,-1 0 3,2 0 12,-4 0 0,4 0 0,-2 0-17,0 0 293,1 0-276,-2 0 1,1 0 6,1 0 275,1 0-264,-2 0 0,2 0-3,-1 0 1,0 0 21,3 0 1,-3 0-42,-1 0 0,2 0 71,3 0-119,-2 0 0,0 0 0,-4 0 102,1 0-105,3 0 0,0 0 1,0 0 28,-5 0 123,1 0 211,1 0 0,0 0-116,1 0-185,-3 0 3,-1 0 0,2 0 59,1 0 0,1 0-14,-3 0-24,1 0 1,-3 0-1,3 0 76,1 0-160,0 0 81,-2 0 0,1 0 26,-2 0-103,2 0 1,1 0-1,-2 0-54,-1 0 115,1 0-16,-2 0 0,1 0-66,2 0 69,-2 0-14,-3 0 44,1 0 0,0 0 0,2 0-43,0 0 64,-2 0 0,-1 0 0,-1 0 1,2 0-43,-1 0 5,4 0 1,-3 0-45,-2 0 1,0 0 44,0 0 0,2 0-108,2 0 96,0 0 1,-4 0-25,0 0 0,1 0 1,-1 0-7,2 0-5,3 0 22,-6 0 1,2 0-13,-5 0 69,4 0 1,1 0 0,1 0 148,0 0-191,-3 0 5,-3 0 0,2 0 16,-1 0-12,5 0 5,-2 0 0,1 0-93,-3 0 92,-3 0 12,1 0-72,0 0 52,3 0 0,1 0-73,-1 0 8,-1 0 50,-2 0 0,1 0-62,-3 0 60,4 0 0,-2 0-7,3 0-22,0 0 28,-1 0-2,-3 0 21,-3 0-19,0 0 1,2 0-5,0 0 16,2 0-11,1 0 0,-3 0-2,0 0 19,-3 0 1,1 0-86,-2 0 68,5 0 2,0 0 0,2 0-136,-3 0 126,1 0 1,-2 0-69,3 0 44,-5 0-12,3 0 31,1 0 0,-3 0-13,3 0 1,-1 0 2,-2 0 0,-1 0-28,0 0 33,-2 0-14,-2 0 101,0 0-82,4 0-12,-2 0 94,6 0-77,-1 0 1,-1 0 37,2 0 1,-2 0-23,-1 0 0,-4 0-1,3 0-48,-5 0 48,9 0-4,-8 0 0,8 0-44,-4 0 38,-2 0-5,4 0 20,-3 0-23,6 0-81,-5 0 78,9 0 27,-10 0 0,10 0-21,-4 0 0,1 0 14,-6 0 0,1 0-22,-1 0 48,0 0-33,4 0 1,-4 0 0,2 0 51,-2 0-44,2 0-6,-2 0 57,2 0-53,0 0 2,-2 0-12,1 0 11,-1 0 0,0 0 1,1 0-3,0 0 0,1 0 4,2 0 1,1 0 73,1 0-75,-2 0 1,-4 0 0,0 0 202,1 0-194,1 0 1,2 0 80,0 0 1,1 0-47,-1 0-97,-2 0 84,0 0 0,0 0-28,2 0 0,-1 0 30,2 0 1,0 0-153,-4 0 124,1 0 1,-1 0-103,2 0 97,-4 0-26,8 0 1,-8 0 15,5 0 5,-3 0-2,0 0 113,-4 0-105,0 0 114,1 0-105,-2 0-14,3 0 30,-9 0 4,4 0-133,-2 0 128,-3 0-3,5 0-155,-1 0 0,1 0-27,3 0 143,-3 0-32,2 0 18,-4 0-26,4 0 127,1 0 40,0 0-128,4 0 3,-8 0 63,4 0-37,-6 0-58,3 0 47,0 0 6,0 0-136,-3 0 124,5 0-5,-6 0-15,6 0 5,-5 0-10,2 0 39,2 0 15,-2 0-36,9 0-6,-10 0 68,4 0-60,-4 0 13,-2 0 11,2 0-13,-3 0 1,-1 0-4,3 0 4,-2 0-7,0 0 5,1 0-5,-2 0 4,2 0-38,-1 0 35,2 0-52,-2 0 48,2 0-2,-2 0 13,-1 0-20,1 0 23,2 0-21,-2 0 33,1 0-25,-1 0-2,0 0 18,0 0-9,0 0-54,-1 0 48,1 0-113,2 0 108,-2 0-23,2 0 60,-1 0-63,-2 0 56,2 0-184,-2 0 174,0 0-19,1 0 18,0 0-10,0 0-1,0 0-3,0 0 10,0 0-1,-1 0-4,1 0-1,0 0 0,-1 0 0,1 0-97,0 0 57,0 0 36,0 0-949,0 0 1,0 0-1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25.849"/>
    </inkml:context>
    <inkml:brush xml:id="br0">
      <inkml:brushProperty name="width" value="0.1" units="cm"/>
      <inkml:brushProperty name="height" value="0.1" units="cm"/>
    </inkml:brush>
  </inkml:definitions>
  <inkml:trace contextRef="#ctx0" brushRef="#br0">1 74 20425,'0'11'728,"0"-2"-670,0-2 182,0 3 1,0-3-195,0 3 1,0-3-146,0 2 1,0 3 30,0 4-88,0 0 93,0 0 71,0-3 0,0 4-127,0-3-53,0-2 176,0 2 5,0 0 0,0 0 0,0 0 8,0 1 43,0 4 0,0-4 0,0 1 159,0 0-138,0-2 1,0 3-1,0-4 100,0 0-129,0 0 7,0-2 0,0 1-175,0 0 167,0-3 36,0 5-250,0-8 206,0 7-14,0-6-117,0 2 107,0-1-20,0-2-182,0 4 164,0-2-30,0-2 47,0 2-19,0-5 95,0 5-85,0-1 209,0 1-182,0 4 28,0-1 0,0-2 7,0-1-14,0-2 1,0 5-16,0-3 34,0 0-115,0 1 88,0-3-42,0 2 26,0-1-8,0-4-1197,0 0 1,0-3-1</inkml:trace>
  <inkml:trace contextRef="#ctx0" brushRef="#br0" timeOffset="1">1 33 20340,'0'-12'179,"0"5"-106,0-2-405,0 8 56,0-2 275,0 8 203,0 0 21,0 5-164,0-4 77,0 5 1,0-3-120,0 5 49,0-1 50,0 2-189,0-2 0,0 1 132,0 2 0,0 3-239,0-2-29,0-1 202,0-1-101,0-1 0,0 0 0,0 0-34,0 2-527,0-3 669,0 2 0,0-2 0,0 3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25.851"/>
    </inkml:context>
    <inkml:brush xml:id="br0">
      <inkml:brushProperty name="width" value="0.1" units="cm"/>
      <inkml:brushProperty name="height" value="0.1" units="cm"/>
    </inkml:brush>
  </inkml:definitions>
  <inkml:trace contextRef="#ctx0" brushRef="#br0">0 33 20106,'0'8'299,"0"1"-143,0-2 0,0-1 46,0 3-154,0-4 0,0 6 50,0-2-70,0-1 26,0 1 0,0 0-13,0 3 26,0-2 1,0 2 39,0-1-112,0 2 1,0 0 0,0 1-113,0-1 164,0 0-1,0 1-113,0-2 107,0 6-8,0-4 127,0 1-130,0 1-6,0 0 3,0-4 1,0 1 0,0-2 25,0 2-50,0 0 26,0-3 0,0 3 39,0-2-128,0 1 88,0 2 0,0-3-128,0 0 119,0-3 0,0 6-38,0-1 29,0-3-25,0 6 1,0-6 22,0 4-17,0-5 12,0 2-19,0-4 20,0 1 0,0 1 58,0-3-57,0 3 1,0-4 93,0 4-91,0-3 4,0 2-15,0-2 10,0 0 26,0 5-70,0-1 47,0 0 2,0 0-54,0-4 41,0 1-6,0 0 2,0 2 1,0-4 1,0 4 2,0-3 3,0 4-3,0 2-36,0-3 36,0-2-2,0-1-27,0 0 25,0 5-2,0-7-10,0 5 6,0-2-30,0 0 26,0 5-154,0-1-16,0-1-192,0-3 181,0-1-837,0-3 1034,0 1 0,0-1 0,0-3 0</inkml:trace>
  <inkml:trace contextRef="#ctx0" brushRef="#br0" timeOffset="1">750 33 20420,'0'-10'-823,"0"2"918,0 3-221,0 0 221,0 4 252,0-2-79,0 8-223,0 0 0,0 4 291,0-3-234,0-1 49,0 2 0,0 2 108,0-1-55,0 2-99,0 1-10,0 0 1,0 1-96,0 1 1,0-3 0,0 5-45,0 0 90,0-3-9,0 2 0,0-2-24,0 0 16,0-3 0,0 4 14,0-3 13,0 4-24,0-2 0,0 5 11,0-2 1,0 0-29,0-1 30,0-5-15,0 5 1,0-4-45,0 3 44,0 2-6,0-3 0,0 4-21,0 0 19,0-1 16,0-2-57,0 4 1,0-3 0,0 1 59,0-1-76,0 0 1,0-2 31,0 1 0,0 2 10,0 3 1,0-5-50,0-1 39,0-2 8,0 1 25,0-2 1,0 0-23,0 3 32,0 0 0,0-1-43,0 0 16,0-2 1,0 4-8,0-3 22,0 0-67,0 0 45,0-4 3,0 1-47,0-4 41,0 0-17,0 1 12,0-4-1,0 7 3,0-6 0,0 4 0,0-4 0,0 4-38,0-3 37,0 3-182,0-1 170,0 2-13,0-2-323,0 3 87,0-7-50,0 6 33,0-2 4,0 2-16,0-1 125,0 0-20,0-1-354,0 2 540,0 1 0,0 0 0,0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25.853"/>
    </inkml:context>
    <inkml:brush xml:id="br0">
      <inkml:brushProperty name="width" value="0.1" units="cm"/>
      <inkml:brushProperty name="height" value="0.1" units="cm"/>
    </inkml:brush>
  </inkml:definitions>
  <inkml:trace contextRef="#ctx0" brushRef="#br0">1 21 19121,'0'-7'6,"0"-3"-245,0 9 419,0-2-135,0 9 40,0-5 291,0 9-203,0-9-23,0 4-38,0-4 84,0 5-41,0-3 92,0 2-117,0 0 5,0-1-11,0 2 4,0 2-93,0-2 0,0 2 144,0 1-187,0 3 1,0 1 0,0-1 55,0 2 18,0-3-25,0 4 0,0-2-15,0 0 30,0 0-2,0 1 7,0-1 1,0 1 0,0-1 47,0 1-61,0-5 1,0 4 0,0-2 159,0 2-147,0-3 37,0 3-65,0-3 10,0 7 1,0-4 0,0 3-82,0-1 111,0-3-22,0 2-127,0-1 108,0 1 1,0-1 26,0 0-132,0 1 101,0 2 1,0-4-7,0 1-80,0-4 1,0 5 45,0-2 20,0-1 14,0 2 38,0-6-51,0 2 3,0-2-46,0 3 53,0-4-8,0 4-198,0-4 193,0 4-2,0-5 2,0 5-104,0-4 87,0 1-131,0 0 115,0 2 0,0-1-155,0 4 132,0-1-4,0 0-178,0 0 8,0 0 179,0-1-218,0 1 0,0-4 36,0 1 26,0 0 0,0 2-277,0 0 185,0-3-109,0 2 402,0 1 0,0-3 0,0 2 0</inkml:trace>
  <inkml:trace contextRef="#ctx0" brushRef="#br0" timeOffset="1">806 87 20553,'0'-8'13,"0"3"-527,0 5 386,0 9 320,0-4-100,0 7-125,0-5 226,0 3-140,0-3 210,0 3-17,0-1-85,0-5 120,0 9-158,0-6 44,0 4-30,0-2 10,0 4-42,0-6-134,0 10 0,0-8 210,0 4-144,0-5 0,0 8-167,0-5 177,0 2-3,0-4 1,0 5-137,0-3 118,0-1-1,0 2 0,0-1-70,0 2 70,0 0 6,0 0 4,0 1 0,0 1 1,0 1 42,0 1 1,0 0-46,0 1 0,0-2 85,0 2-88,0-1 1,0-2 0,0 0-93,0 1 107,0-2-14,0-2 0,0 2-143,0-1 130,0 1 1,0-3-26,0 0 1,0-3 36,0 4-55,0 2 1,0-1 18,0 2 22,0-5-203,0 5 184,0-5 0,0 2-269,0-1-13,0-3 260,0 2-261,0-4-48,0-2 210,0 3-411,0-1-112,0 1 330,0 6-139,0-3 57,0 4 150,0-8 249,0 3 0,0-1 0,0-1 0,0 3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25.855"/>
    </inkml:context>
    <inkml:brush xml:id="br0">
      <inkml:brushProperty name="width" value="0.1" units="cm"/>
      <inkml:brushProperty name="height" value="0.1" units="cm"/>
    </inkml:brush>
  </inkml:definitions>
  <inkml:trace contextRef="#ctx0" brushRef="#br0">0 18 19556,'0'-8'-823,"0"2"854,0 3 1037,0 2-858,0 7-101,0-4 52,0 11-58,0-10 2,0 3 17,0 7 1,0-3 22,0 5-44,0-1 1,0 1 0,0-2 137,0 1-178,0-1 1,0 2 0,0-1 82,0 2 1,0 0-44,0 0 1,0-2 56,0 1-82,0-1 1,0 0-83,0-1 0,0 3 0,0-1-23,0-1 1,0 1 55,0-1 1,0 0-154,0 1 177,0-2-23,0 5 1,0-5-36,0 0 34,0-3-6,0 3-14,0-2 1,0 1 19,0 3-51,0-6 1,0 4 53,0-1-78,0-3 1,0 5-223,0-1 269,0-3-9,0 6 1,0-8-191,0 3 180,0 0-4,0 2 1,0 1-9,0 1 0,0 0-34,0 1 61,0-3 0,0 1 0,0-2-82,0 3 59,0-2 0,0 1-134,0 2 109,0-2-354,0 2 223,0-2-226,0-4 29,0 0 112,0-7 154,0 0 1,0-3 0</inkml:trace>
  <inkml:trace contextRef="#ctx0" brushRef="#br0" timeOffset="1">709 18 20230,'0'-8'-645,"0"2"496,0 6 204,0 10 120,0-2 0,0 6 112,0-4-86,0-2-80,0 2 96,0-3-160,0 6 0,0-5 0,0 6 124,0-2-113,0 1 0,0-2-9,0 1 2,0-2 0,0 4 73,0-2-121,0 2 39,0-1 1,0 1-93,0-1 109,0 0 38,0-1-162,0 2 0,0 0 62,0 4 1,0-3-178,0-1 206,0 0-28,0-1-20,0 0 0,0 1 0,0 1 27,0 1-20,0-1 4,0-1 0,0-1-10,0 0 36,0 0 0,0 1 0,0-1 281,0 0-289,0 1 10,0 0 1,0-1 240,0 3-215,0-1-14,0 0-38,0 1 1,0 2-1,0 2 111,0 1-313,0-3 232,0 2 0,0 0-80,0-2 0,0 2 67,0-3 0,0-1-399,0 0 166,0-3-46,0-2-601,0-2 434,0 2 428,0-5 0,0 1 0,0-3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2T17:28:25.857"/>
    </inkml:context>
    <inkml:brush xml:id="br0">
      <inkml:brushProperty name="width" value="0.1" units="cm"/>
      <inkml:brushProperty name="height" value="0.1" units="cm"/>
    </inkml:brush>
  </inkml:definitions>
  <inkml:trace contextRef="#ctx0" brushRef="#br0">0 1 19365,'0'7'526,"0"2"-229,0-2-183,0 0 27,0 3-5,0-1 3,0 2-80,0 5 1,0-4 84,0 1-297,0-1 245,0-2-39,0 3 1,0-3-164,0 4 142,0-4 0,0 3 0,0-2 78,0 2-79,0 0 0,0 2-15,0 1 1,0 0-13,0-3 0,0 1 20,0-2 0,0 3-4,0-2 1,0 0 4,0 4 1,0-4-82,0 2 0,0 0-134,0-2 1,0 2 189,0 0 0,0-2 0,0 6 0,0-3 0,0 0 0,0 0 266,0-2-199,0 1 1,0 0-1,0-1 1,0 0-51,0 2-10,0 3 1,0-5-63,0 4 1,0-1-83,0 1-146,0 2 260,0-7 1,0 2-261,0-5-34,0-1 240,0 3-531,0-4 261,0 1 347,0-5 0,0-1 0,0-3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2725" y="0"/>
            <a:ext cx="3076575" cy="512763"/>
          </a:xfrm>
          <a:prstGeom prst="rect">
            <a:avLst/>
          </a:prstGeom>
        </p:spPr>
        <p:txBody>
          <a:bodyPr vert="horz" lIns="91440" tIns="45720" rIns="91440" bIns="45720" rtlCol="0"/>
          <a:lstStyle>
            <a:lvl1pPr algn="r">
              <a:defRPr sz="1200"/>
            </a:lvl1pPr>
          </a:lstStyle>
          <a:p>
            <a:fld id="{961910A2-64B0-441E-A83A-AC30B34DB1C9}" type="datetimeFigureOut">
              <a:rPr lang="de-DE" smtClean="0"/>
              <a:t>10.08.2022</a:t>
            </a:fld>
            <a:endParaRPr lang="de-DE"/>
          </a:p>
        </p:txBody>
      </p:sp>
      <p:sp>
        <p:nvSpPr>
          <p:cNvPr id="4" name="Folienbildplatzhalter 3"/>
          <p:cNvSpPr>
            <a:spLocks noGrp="1" noRot="1" noChangeAspect="1"/>
          </p:cNvSpPr>
          <p:nvPr>
            <p:ph type="sldImg" idx="2"/>
          </p:nvPr>
        </p:nvSpPr>
        <p:spPr>
          <a:xfrm>
            <a:off x="1249363" y="1279525"/>
            <a:ext cx="4602162" cy="34528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9613" y="4924425"/>
            <a:ext cx="5681662" cy="40274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18675"/>
            <a:ext cx="3076575" cy="5127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2725" y="9718675"/>
            <a:ext cx="3076575" cy="512763"/>
          </a:xfrm>
          <a:prstGeom prst="rect">
            <a:avLst/>
          </a:prstGeom>
        </p:spPr>
        <p:txBody>
          <a:bodyPr vert="horz" lIns="91440" tIns="45720" rIns="91440" bIns="45720" rtlCol="0" anchor="b"/>
          <a:lstStyle>
            <a:lvl1pPr algn="r">
              <a:defRPr sz="1200"/>
            </a:lvl1pPr>
          </a:lstStyle>
          <a:p>
            <a:fld id="{3C24DC81-5425-4D42-92AA-74AAC5897693}" type="slidenum">
              <a:rPr lang="de-DE" smtClean="0"/>
              <a:t>‹Nr.›</a:t>
            </a:fld>
            <a:endParaRPr lang="de-DE"/>
          </a:p>
        </p:txBody>
      </p:sp>
    </p:spTree>
    <p:extLst>
      <p:ext uri="{BB962C8B-B14F-4D97-AF65-F5344CB8AC3E}">
        <p14:creationId xmlns:p14="http://schemas.microsoft.com/office/powerpoint/2010/main" val="52124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a:t>
            </a:fld>
            <a:endParaRPr lang="de-DE"/>
          </a:p>
        </p:txBody>
      </p:sp>
    </p:spTree>
    <p:extLst>
      <p:ext uri="{BB962C8B-B14F-4D97-AF65-F5344CB8AC3E}">
        <p14:creationId xmlns:p14="http://schemas.microsoft.com/office/powerpoint/2010/main" val="209666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(3): </a:t>
            </a:r>
            <a:r>
              <a:rPr lang="de-DE" sz="1800" b="1" i="0" dirty="0">
                <a:effectLst/>
                <a:latin typeface="Calibri" panose="020F0502020204030204" pitchFamily="34" charset="0"/>
              </a:rPr>
              <a:t>Dranbleiben bis zum Ziel.</a:t>
            </a:r>
            <a:r>
              <a:rPr lang="de-DE" sz="1800" b="0" i="0" dirty="0">
                <a:effectLst/>
                <a:latin typeface="Calibri" panose="020F0502020204030204" pitchFamily="34" charset="0"/>
              </a:rPr>
              <a:t>  Die Sippe </a:t>
            </a:r>
            <a:r>
              <a:rPr lang="de-DE" sz="1800" b="0" i="0" dirty="0" err="1">
                <a:effectLst/>
                <a:latin typeface="Calibri" panose="020F0502020204030204" pitchFamily="34" charset="0"/>
              </a:rPr>
              <a:t>Senaa</a:t>
            </a:r>
            <a:r>
              <a:rPr lang="de-DE" sz="1800" b="0" i="0" dirty="0">
                <a:effectLst/>
                <a:latin typeface="Calibri" panose="020F0502020204030204" pitchFamily="34" charset="0"/>
              </a:rPr>
              <a:t>. Sie waren die größte Gruppe unter den Zurückgekehrten der ersten Welle. Im "Buch mit dem Geschlechtsregister derer, die zuerst heraufgezogen waren" (</a:t>
            </a:r>
            <a:r>
              <a:rPr lang="de-DE" sz="1800" b="0" i="0" dirty="0" err="1">
                <a:effectLst/>
                <a:latin typeface="Calibri" panose="020F0502020204030204" pitchFamily="34" charset="0"/>
              </a:rPr>
              <a:t>Neh</a:t>
            </a:r>
            <a:r>
              <a:rPr lang="de-DE" sz="1800" b="0" i="0" dirty="0">
                <a:effectLst/>
                <a:latin typeface="Calibri" panose="020F0502020204030204" pitchFamily="34" charset="0"/>
              </a:rPr>
              <a:t> 7,5), werden 3930 angegeben, im Parallelregister in </a:t>
            </a:r>
            <a:r>
              <a:rPr lang="de-DE" sz="1800" b="0" i="0" dirty="0" err="1">
                <a:effectLst/>
                <a:latin typeface="Calibri" panose="020F0502020204030204" pitchFamily="34" charset="0"/>
              </a:rPr>
              <a:t>Esr</a:t>
            </a:r>
            <a:r>
              <a:rPr lang="de-DE" sz="1800" b="0" i="0" dirty="0">
                <a:effectLst/>
                <a:latin typeface="Calibri" panose="020F0502020204030204" pitchFamily="34" charset="0"/>
              </a:rPr>
              <a:t> 2,35 werden aber nur  3630 erwähnt "die nach Jerusalem und Juda zurückgekehrt sind, jeder in seine Stadt, die mit </a:t>
            </a:r>
            <a:r>
              <a:rPr lang="de-DE" sz="1800" b="0" i="0" dirty="0" err="1">
                <a:effectLst/>
                <a:latin typeface="Calibri" panose="020F0502020204030204" pitchFamily="34" charset="0"/>
              </a:rPr>
              <a:t>Serubbabel</a:t>
            </a:r>
            <a:r>
              <a:rPr lang="de-DE" sz="1800" b="0" i="0" dirty="0">
                <a:effectLst/>
                <a:latin typeface="Calibri" panose="020F0502020204030204" pitchFamily="34" charset="0"/>
              </a:rPr>
              <a:t> kamen", also 300 weniger, als dann tatsächlich eingetragen werden. </a:t>
            </a:r>
          </a:p>
          <a:p>
            <a:pPr marL="342900" marR="0">
              <a:spcBef>
                <a:spcPts val="0"/>
              </a:spcBef>
              <a:spcAft>
                <a:spcPts val="0"/>
              </a:spcAft>
            </a:pPr>
            <a:r>
              <a:rPr lang="de-DE" sz="1800" dirty="0">
                <a:effectLst/>
                <a:latin typeface="Calibri" panose="020F0502020204030204" pitchFamily="34" charset="0"/>
              </a:rPr>
              <a:t>Das </a:t>
            </a:r>
            <a:r>
              <a:rPr lang="de-DE" sz="1800" dirty="0" err="1">
                <a:effectLst/>
                <a:latin typeface="Calibri" panose="020F0502020204030204" pitchFamily="34" charset="0"/>
              </a:rPr>
              <a:t>Fischtor</a:t>
            </a:r>
            <a:r>
              <a:rPr lang="de-DE" sz="1800" dirty="0">
                <a:effectLst/>
                <a:latin typeface="Calibri" panose="020F0502020204030204" pitchFamily="34" charset="0"/>
              </a:rPr>
              <a:t> (3,3; 12,39) – Evangelisation, andere mit hineinziehen</a:t>
            </a:r>
          </a:p>
          <a:p>
            <a:pPr marL="342900" marR="0">
              <a:spcBef>
                <a:spcPts val="0"/>
              </a:spcBef>
              <a:spcAft>
                <a:spcPts val="0"/>
              </a:spcAft>
            </a:pPr>
            <a:r>
              <a:rPr lang="de-DE" sz="1800" dirty="0">
                <a:effectLst/>
                <a:latin typeface="Calibri" panose="020F0502020204030204" pitchFamily="34" charset="0"/>
              </a:rPr>
              <a:t>—&gt; Das </a:t>
            </a:r>
            <a:r>
              <a:rPr lang="de-DE" sz="1800" dirty="0" err="1">
                <a:effectLst/>
                <a:latin typeface="Calibri" panose="020F0502020204030204" pitchFamily="34" charset="0"/>
              </a:rPr>
              <a:t>Fischtor</a:t>
            </a:r>
            <a:r>
              <a:rPr lang="de-DE" sz="1800" dirty="0">
                <a:effectLst/>
                <a:latin typeface="Calibri" panose="020F0502020204030204" pitchFamily="34" charset="0"/>
              </a:rPr>
              <a:t> lag in der Nähe des Fischmarktes. Durch dieses Tor wurden Fische in die Stadt gebracht (wir sind zu „Menschenfischern“ berufen und bringen andere in die Stadt, indem wir das Evangelium verkünden).</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11</a:t>
            </a:fld>
            <a:endParaRPr lang="de-DE"/>
          </a:p>
        </p:txBody>
      </p:sp>
    </p:spTree>
    <p:extLst>
      <p:ext uri="{BB962C8B-B14F-4D97-AF65-F5344CB8AC3E}">
        <p14:creationId xmlns:p14="http://schemas.microsoft.com/office/powerpoint/2010/main" val="45511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(4) </a:t>
            </a:r>
            <a:r>
              <a:rPr lang="de-DE" sz="1800" b="1" dirty="0">
                <a:effectLst/>
                <a:latin typeface="Calibri" panose="020F0502020204030204" pitchFamily="34" charset="0"/>
              </a:rPr>
              <a:t>Einer, der sich geistlich müht.</a:t>
            </a:r>
            <a:r>
              <a:rPr lang="de-DE" sz="1800" dirty="0">
                <a:effectLst/>
                <a:latin typeface="Calibri" panose="020F0502020204030204" pitchFamily="34" charset="0"/>
              </a:rPr>
              <a:t> </a:t>
            </a:r>
            <a:r>
              <a:rPr lang="de-DE" sz="1800" dirty="0" err="1">
                <a:effectLst/>
                <a:latin typeface="Calibri" panose="020F0502020204030204" pitchFamily="34" charset="0"/>
              </a:rPr>
              <a:t>Meremot</a:t>
            </a:r>
            <a:r>
              <a:rPr lang="de-DE" sz="1800" dirty="0">
                <a:effectLst/>
                <a:latin typeface="Calibri" panose="020F0502020204030204" pitchFamily="34" charset="0"/>
              </a:rPr>
              <a:t> Ben-</a:t>
            </a:r>
            <a:r>
              <a:rPr lang="de-DE" sz="1800" dirty="0" err="1">
                <a:effectLst/>
                <a:latin typeface="Calibri" panose="020F0502020204030204" pitchFamily="34" charset="0"/>
              </a:rPr>
              <a:t>Urija</a:t>
            </a:r>
            <a:r>
              <a:rPr lang="de-DE" sz="1800" dirty="0">
                <a:effectLst/>
                <a:latin typeface="Calibri" panose="020F0502020204030204" pitchFamily="34" charset="0"/>
              </a:rPr>
              <a:t>, der Enkel des </a:t>
            </a:r>
            <a:r>
              <a:rPr lang="de-DE" sz="1800" dirty="0" err="1">
                <a:effectLst/>
                <a:latin typeface="Calibri" panose="020F0502020204030204" pitchFamily="34" charset="0"/>
              </a:rPr>
              <a:t>Hakkoz</a:t>
            </a:r>
            <a:r>
              <a:rPr lang="de-DE" sz="1800" dirty="0">
                <a:effectLst/>
                <a:latin typeface="Calibri" panose="020F0502020204030204" pitchFamily="34" charset="0"/>
              </a:rPr>
              <a:t>. Er baut den 5. und den 26. Bauabschnitt. Nur zweimal tauchen Namen mehrfach auf. Einmal </a:t>
            </a:r>
            <a:r>
              <a:rPr lang="de-DE" sz="1800" dirty="0" err="1">
                <a:effectLst/>
                <a:latin typeface="Calibri" panose="020F0502020204030204" pitchFamily="34" charset="0"/>
              </a:rPr>
              <a:t>Meremot</a:t>
            </a:r>
            <a:r>
              <a:rPr lang="de-DE" sz="1800" dirty="0">
                <a:effectLst/>
                <a:latin typeface="Calibri" panose="020F0502020204030204" pitchFamily="34" charset="0"/>
              </a:rPr>
              <a:t> und einmal die Männer von Tekoa, die den 8. und 33. Bauabschnitt übernehmen. Aber hier ist es einer alleine, der mit seinem besonderen Fleiß auffällt. Das NT ermahnt uns fleißig zu sein, wenn uns Verantwortung übertragen wurde (</a:t>
            </a:r>
            <a:r>
              <a:rPr lang="de-DE" sz="1800" dirty="0" err="1">
                <a:effectLst/>
                <a:latin typeface="Calibri" panose="020F0502020204030204" pitchFamily="34" charset="0"/>
              </a:rPr>
              <a:t>Röm</a:t>
            </a:r>
            <a:r>
              <a:rPr lang="de-DE" sz="1800" dirty="0">
                <a:effectLst/>
                <a:latin typeface="Calibri" panose="020F0502020204030204" pitchFamily="34" charset="0"/>
              </a:rPr>
              <a:t> 12,8) und im Fleiß nicht nachlässig zu sein (</a:t>
            </a:r>
            <a:r>
              <a:rPr lang="de-DE" sz="1800" dirty="0" err="1">
                <a:effectLst/>
                <a:latin typeface="Calibri" panose="020F0502020204030204" pitchFamily="34" charset="0"/>
              </a:rPr>
              <a:t>Röm</a:t>
            </a:r>
            <a:r>
              <a:rPr lang="de-DE" sz="1800" dirty="0">
                <a:effectLst/>
                <a:latin typeface="Calibri" panose="020F0502020204030204" pitchFamily="34" charset="0"/>
              </a:rPr>
              <a:t> 12,11). Fleiß kann auch mit „bemüht sein um“ übersetzt werden, so sollen wir uns bemühen, die Einheit in der Gemeinde zu bewahren (Eph 4,3), es benötigt allen Fleiß, um den Glauben ein vorbildliches Leben beizufügen (2.Petr 1,5), wir sollen daran arbeiten, unsere Berufung und Erwählung festzumachen (2.Petr 1,10), wir sollen alles daran setzen, dass wird rein und tadellos und innerlich im Frieden vor euren Herrn hintreten können (2.Petr 3,14).</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12</a:t>
            </a:fld>
            <a:endParaRPr lang="de-DE"/>
          </a:p>
        </p:txBody>
      </p:sp>
    </p:spTree>
    <p:extLst>
      <p:ext uri="{BB962C8B-B14F-4D97-AF65-F5344CB8AC3E}">
        <p14:creationId xmlns:p14="http://schemas.microsoft.com/office/powerpoint/2010/main" val="4280746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(4) </a:t>
            </a:r>
            <a:r>
              <a:rPr lang="de-DE" sz="1800" b="1" dirty="0">
                <a:effectLst/>
                <a:latin typeface="Calibri" panose="020F0502020204030204" pitchFamily="34" charset="0"/>
              </a:rPr>
              <a:t>Von Sünde behindert.</a:t>
            </a:r>
            <a:r>
              <a:rPr lang="de-DE" sz="1800" dirty="0">
                <a:effectLst/>
                <a:latin typeface="Calibri" panose="020F0502020204030204" pitchFamily="34" charset="0"/>
              </a:rPr>
              <a:t> </a:t>
            </a:r>
            <a:r>
              <a:rPr lang="de-DE" sz="1800" dirty="0" err="1">
                <a:effectLst/>
                <a:latin typeface="Calibri" panose="020F0502020204030204" pitchFamily="34" charset="0"/>
              </a:rPr>
              <a:t>Meschullam</a:t>
            </a:r>
            <a:r>
              <a:rPr lang="de-DE" sz="1800" dirty="0">
                <a:effectLst/>
                <a:latin typeface="Calibri" panose="020F0502020204030204" pitchFamily="34" charset="0"/>
              </a:rPr>
              <a:t> Ben-</a:t>
            </a:r>
            <a:r>
              <a:rPr lang="de-DE" sz="1800" dirty="0" err="1">
                <a:effectLst/>
                <a:latin typeface="Calibri" panose="020F0502020204030204" pitchFamily="34" charset="0"/>
              </a:rPr>
              <a:t>Berechja</a:t>
            </a:r>
            <a:r>
              <a:rPr lang="de-DE" sz="1800" dirty="0">
                <a:effectLst/>
                <a:latin typeface="Calibri" panose="020F0502020204030204" pitchFamily="34" charset="0"/>
              </a:rPr>
              <a:t>, der Enkel von </a:t>
            </a:r>
            <a:r>
              <a:rPr lang="de-DE" sz="1800" dirty="0" err="1">
                <a:effectLst/>
                <a:latin typeface="Calibri" panose="020F0502020204030204" pitchFamily="34" charset="0"/>
              </a:rPr>
              <a:t>Meschesabel</a:t>
            </a:r>
            <a:r>
              <a:rPr lang="de-DE" sz="1800" dirty="0">
                <a:effectLst/>
                <a:latin typeface="Calibri" panose="020F0502020204030204" pitchFamily="34" charset="0"/>
              </a:rPr>
              <a:t>. Eine traurige Gestalt unter diesen Bauleuten: nach </a:t>
            </a:r>
            <a:r>
              <a:rPr lang="de-DE" sz="1800" dirty="0" err="1">
                <a:effectLst/>
                <a:latin typeface="Calibri" panose="020F0502020204030204" pitchFamily="34" charset="0"/>
              </a:rPr>
              <a:t>Neh</a:t>
            </a:r>
            <a:r>
              <a:rPr lang="de-DE" sz="1800" dirty="0">
                <a:effectLst/>
                <a:latin typeface="Calibri" panose="020F0502020204030204" pitchFamily="34" charset="0"/>
              </a:rPr>
              <a:t> 6,18 hatte er später seine Tochter mit </a:t>
            </a:r>
            <a:r>
              <a:rPr lang="de-DE" sz="1800" dirty="0" err="1">
                <a:effectLst/>
                <a:latin typeface="Calibri" panose="020F0502020204030204" pitchFamily="34" charset="0"/>
              </a:rPr>
              <a:t>Johanan</a:t>
            </a:r>
            <a:r>
              <a:rPr lang="de-DE" sz="1800" dirty="0">
                <a:effectLst/>
                <a:latin typeface="Calibri" panose="020F0502020204030204" pitchFamily="34" charset="0"/>
              </a:rPr>
              <a:t>, dem Sohn eines Erzfeindes </a:t>
            </a:r>
            <a:r>
              <a:rPr lang="de-DE" sz="1800" dirty="0" err="1">
                <a:effectLst/>
                <a:latin typeface="Calibri" panose="020F0502020204030204" pitchFamily="34" charset="0"/>
              </a:rPr>
              <a:t>Tobija</a:t>
            </a:r>
            <a:r>
              <a:rPr lang="de-DE" sz="1800" dirty="0">
                <a:effectLst/>
                <a:latin typeface="Calibri" panose="020F0502020204030204" pitchFamily="34" charset="0"/>
              </a:rPr>
              <a:t>, verheiratet und sich damit familiär mit einem Eid an ihn gebunden. So wurde er vom Freund zu Feind Gottes, er hatte die Seiten gewechselt. Erst hatte er die Mauer der Stadt Gottes gebaut und war dann als Freund der Welt zum Feind Gottes geworden (Jak 4,4). Er hatte die geliebt, die den Herrn hassen (2.Chr 19,2). </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13</a:t>
            </a:fld>
            <a:endParaRPr lang="de-DE"/>
          </a:p>
        </p:txBody>
      </p:sp>
    </p:spTree>
    <p:extLst>
      <p:ext uri="{BB962C8B-B14F-4D97-AF65-F5344CB8AC3E}">
        <p14:creationId xmlns:p14="http://schemas.microsoft.com/office/powerpoint/2010/main" val="21852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(4) </a:t>
            </a:r>
            <a:r>
              <a:rPr lang="de-DE" sz="1800" b="1" i="0" dirty="0">
                <a:effectLst/>
                <a:latin typeface="Calibri" panose="020F0502020204030204" pitchFamily="34" charset="0"/>
              </a:rPr>
              <a:t>Zuverlässigkeit – eine Qualität Gottes, sie beweist sich im Detail</a:t>
            </a:r>
            <a:r>
              <a:rPr lang="de-DE" sz="1800" b="0" i="0" dirty="0">
                <a:effectLst/>
                <a:latin typeface="Calibri" panose="020F0502020204030204" pitchFamily="34" charset="0"/>
              </a:rPr>
              <a:t>. Zadok Ben-Baana. Baana war einer der "Oberen" gewesen, die die Zurückgekehrten der ersten Welle anführten (</a:t>
            </a:r>
            <a:r>
              <a:rPr lang="de-DE" sz="1800" b="0" i="0" dirty="0" err="1">
                <a:effectLst/>
                <a:latin typeface="Calibri" panose="020F0502020204030204" pitchFamily="34" charset="0"/>
              </a:rPr>
              <a:t>Esr</a:t>
            </a:r>
            <a:r>
              <a:rPr lang="de-DE" sz="1800" b="0" i="0" dirty="0">
                <a:effectLst/>
                <a:latin typeface="Calibri" panose="020F0502020204030204" pitchFamily="34" charset="0"/>
              </a:rPr>
              <a:t> 2,2;Neh 7,7). Seine Unterschrift stand unter dem gesiegelten Schriftstück, dass Nehemia mit dem Volk vereinbart hatte (</a:t>
            </a:r>
            <a:r>
              <a:rPr lang="de-DE" sz="1800" b="0" i="0" dirty="0" err="1">
                <a:effectLst/>
                <a:latin typeface="Calibri" panose="020F0502020204030204" pitchFamily="34" charset="0"/>
              </a:rPr>
              <a:t>Neh</a:t>
            </a:r>
            <a:r>
              <a:rPr lang="de-DE" sz="1800" b="0" i="0" dirty="0">
                <a:effectLst/>
                <a:latin typeface="Calibri" panose="020F0502020204030204" pitchFamily="34" charset="0"/>
              </a:rPr>
              <a:t> 10,28). Auffällig ist, dass Baana in beiden Listen als letztes genannt wird. </a:t>
            </a:r>
            <a:r>
              <a:rPr lang="de-DE" sz="1800" b="0" i="0" dirty="0" err="1">
                <a:effectLst/>
                <a:latin typeface="Calibri" panose="020F0502020204030204" pitchFamily="34" charset="0"/>
              </a:rPr>
              <a:t>Zakod</a:t>
            </a:r>
            <a:r>
              <a:rPr lang="de-DE" sz="1800" b="0" i="0" dirty="0">
                <a:effectLst/>
                <a:latin typeface="Calibri" panose="020F0502020204030204" pitchFamily="34" charset="0"/>
              </a:rPr>
              <a:t> hatte das Schriftstück offenbar ebenso wie sein Vater unterzeichnet (</a:t>
            </a:r>
            <a:r>
              <a:rPr lang="de-DE" sz="1800" b="0" i="0" dirty="0" err="1">
                <a:effectLst/>
                <a:latin typeface="Calibri" panose="020F0502020204030204" pitchFamily="34" charset="0"/>
              </a:rPr>
              <a:t>Neh</a:t>
            </a:r>
            <a:r>
              <a:rPr lang="de-DE" sz="1800" b="0" i="0" dirty="0">
                <a:effectLst/>
                <a:latin typeface="Calibri" panose="020F0502020204030204" pitchFamily="34" charset="0"/>
              </a:rPr>
              <a:t> 10,22). </a:t>
            </a:r>
          </a:p>
          <a:p>
            <a:pPr marL="342900" marR="0">
              <a:spcBef>
                <a:spcPts val="0"/>
              </a:spcBef>
              <a:spcAft>
                <a:spcPts val="0"/>
              </a:spcAft>
            </a:pPr>
            <a:r>
              <a:rPr lang="de-DE" sz="1800" dirty="0">
                <a:effectLst/>
                <a:latin typeface="Calibri" panose="020F0502020204030204" pitchFamily="34" charset="0"/>
              </a:rPr>
              <a:t>Es einen zweiten Zadok, den Sohn des Immer, doch der konnte seine Abstammung nicht nachweisen (</a:t>
            </a:r>
            <a:r>
              <a:rPr lang="de-DE" sz="1800" dirty="0" err="1">
                <a:effectLst/>
                <a:latin typeface="Calibri" panose="020F0502020204030204" pitchFamily="34" charset="0"/>
              </a:rPr>
              <a:t>Esr</a:t>
            </a:r>
            <a:r>
              <a:rPr lang="de-DE" sz="1800" dirty="0">
                <a:effectLst/>
                <a:latin typeface="Calibri" panose="020F0502020204030204" pitchFamily="34" charset="0"/>
              </a:rPr>
              <a:t> 2,59; </a:t>
            </a:r>
            <a:r>
              <a:rPr lang="de-DE" sz="1800" dirty="0" err="1">
                <a:effectLst/>
                <a:latin typeface="Calibri" panose="020F0502020204030204" pitchFamily="34" charset="0"/>
              </a:rPr>
              <a:t>Neh</a:t>
            </a:r>
            <a:r>
              <a:rPr lang="de-DE" sz="1800" dirty="0">
                <a:effectLst/>
                <a:latin typeface="Calibri" panose="020F0502020204030204" pitchFamily="34" charset="0"/>
              </a:rPr>
              <a:t> 7,61). da diese von wichtigen Ämter und Aufgaben ausgeschlossen waren, kann mit dem </a:t>
            </a:r>
            <a:r>
              <a:rPr lang="de-DE" sz="1800" dirty="0" err="1">
                <a:effectLst/>
                <a:latin typeface="Calibri" panose="020F0502020204030204" pitchFamily="34" charset="0"/>
              </a:rPr>
              <a:t>Animier</a:t>
            </a:r>
            <a:r>
              <a:rPr lang="de-DE" sz="1800" dirty="0">
                <a:effectLst/>
                <a:latin typeface="Calibri" panose="020F0502020204030204" pitchFamily="34" charset="0"/>
              </a:rPr>
              <a:t> 13 genannten Zadok nur der Sohn des Baana gemeint sein, da dieser zu den Oberen gehörte.</a:t>
            </a:r>
          </a:p>
          <a:p>
            <a:pPr marL="342900" marR="0">
              <a:spcBef>
                <a:spcPts val="0"/>
              </a:spcBef>
              <a:spcAft>
                <a:spcPts val="0"/>
              </a:spcAft>
            </a:pPr>
            <a:r>
              <a:rPr lang="de-DE" sz="1800" dirty="0">
                <a:effectLst/>
                <a:latin typeface="Calibri" panose="020F0502020204030204" pitchFamily="34" charset="0"/>
              </a:rPr>
              <a:t>Als ganz Juda den Zehnten von Getreide und Most in den Tempel brachte, bestimmte Nehemia u.a. den Zadok zur Aufsicht über die Vorräte, denn er galt als ausdrücklich "zuverlässig" (</a:t>
            </a:r>
            <a:r>
              <a:rPr lang="de-DE" sz="1800" dirty="0" err="1">
                <a:effectLst/>
                <a:latin typeface="Calibri" panose="020F0502020204030204" pitchFamily="34" charset="0"/>
              </a:rPr>
              <a:t>Neh</a:t>
            </a:r>
            <a:r>
              <a:rPr lang="de-DE" sz="1800" dirty="0">
                <a:effectLst/>
                <a:latin typeface="Calibri" panose="020F0502020204030204" pitchFamily="34" charset="0"/>
              </a:rPr>
              <a:t> 13,13). </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14</a:t>
            </a:fld>
            <a:endParaRPr lang="de-DE"/>
          </a:p>
        </p:txBody>
      </p:sp>
    </p:spTree>
    <p:extLst>
      <p:ext uri="{BB962C8B-B14F-4D97-AF65-F5344CB8AC3E}">
        <p14:creationId xmlns:p14="http://schemas.microsoft.com/office/powerpoint/2010/main" val="136167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(5) </a:t>
            </a:r>
            <a:r>
              <a:rPr lang="de-DE" sz="1800" b="1" i="0" dirty="0">
                <a:effectLst/>
                <a:latin typeface="Calibri" panose="020F0502020204030204" pitchFamily="34" charset="0"/>
              </a:rPr>
              <a:t>Abhängig von Jesus, nicht von Entscheidern.</a:t>
            </a:r>
            <a:r>
              <a:rPr lang="de-DE" sz="1800" b="0" i="0" dirty="0">
                <a:effectLst/>
                <a:latin typeface="Calibri" panose="020F0502020204030204" pitchFamily="34" charset="0"/>
              </a:rPr>
              <a:t> Die Männer von Tekoa. Der </a:t>
            </a:r>
            <a:r>
              <a:rPr lang="de-DE" sz="1800" b="0" i="0" dirty="0" err="1">
                <a:effectLst/>
                <a:latin typeface="Calibri" panose="020F0502020204030204" pitchFamily="34" charset="0"/>
              </a:rPr>
              <a:t>Stadtgünder</a:t>
            </a:r>
            <a:r>
              <a:rPr lang="de-DE" sz="1800" b="0" i="0" dirty="0">
                <a:effectLst/>
                <a:latin typeface="Calibri" panose="020F0502020204030204" pitchFamily="34" charset="0"/>
              </a:rPr>
              <a:t> von Tekoa heißt Aschhur, sein berühmter Bruder war Kaleb und ihr Vater war </a:t>
            </a:r>
            <a:r>
              <a:rPr lang="de-DE" sz="1800" b="0" i="0" dirty="0" err="1">
                <a:effectLst/>
                <a:latin typeface="Calibri" panose="020F0502020204030204" pitchFamily="34" charset="0"/>
              </a:rPr>
              <a:t>Hezron</a:t>
            </a:r>
            <a:r>
              <a:rPr lang="de-DE" sz="1800" b="0" i="0" dirty="0">
                <a:effectLst/>
                <a:latin typeface="Calibri" panose="020F0502020204030204" pitchFamily="34" charset="0"/>
              </a:rPr>
              <a:t> </a:t>
            </a:r>
            <a:r>
              <a:rPr lang="de-DE" sz="1800" b="0" i="0" dirty="0" err="1">
                <a:effectLst/>
                <a:latin typeface="Calibri" panose="020F0502020204030204" pitchFamily="34" charset="0"/>
              </a:rPr>
              <a:t>ine</a:t>
            </a:r>
            <a:r>
              <a:rPr lang="de-DE" sz="1800" b="0" i="0" dirty="0">
                <a:effectLst/>
                <a:latin typeface="Calibri" panose="020F0502020204030204" pitchFamily="34" charset="0"/>
              </a:rPr>
              <a:t> Nachkomme Judas, ein direkter Vorfahre des Herrn Jesus, genannt in der Linie des Messias (</a:t>
            </a:r>
            <a:r>
              <a:rPr lang="de-DE" sz="1800" b="0" i="0" dirty="0" err="1">
                <a:effectLst/>
                <a:latin typeface="Calibri" panose="020F0502020204030204" pitchFamily="34" charset="0"/>
              </a:rPr>
              <a:t>Mt</a:t>
            </a:r>
            <a:r>
              <a:rPr lang="de-DE" sz="1800" b="0" i="0" dirty="0">
                <a:effectLst/>
                <a:latin typeface="Calibri" panose="020F0502020204030204" pitchFamily="34" charset="0"/>
              </a:rPr>
              <a:t> 1,3). Aschhur lernte seinen Vater jedoch nicht mehr kennen, da dieser vor dessen Geburt verstarb (1.Chr 2,24). Dennoch geht die </a:t>
            </a:r>
            <a:r>
              <a:rPr lang="de-DE" sz="1800" b="0" i="0" dirty="0" err="1">
                <a:effectLst/>
                <a:latin typeface="Calibri" panose="020F0502020204030204" pitchFamily="34" charset="0"/>
              </a:rPr>
              <a:t>Messiaslinie</a:t>
            </a:r>
            <a:r>
              <a:rPr lang="de-DE" sz="1800" b="0" i="0" dirty="0">
                <a:effectLst/>
                <a:latin typeface="Calibri" panose="020F0502020204030204" pitchFamily="34" charset="0"/>
              </a:rPr>
              <a:t> nicht über den Glaubenshelden Kaleb oder den </a:t>
            </a:r>
            <a:r>
              <a:rPr lang="de-DE" sz="1800" b="0" i="0" dirty="0" err="1">
                <a:effectLst/>
                <a:latin typeface="Calibri" panose="020F0502020204030204" pitchFamily="34" charset="0"/>
              </a:rPr>
              <a:t>Stadtgünder</a:t>
            </a:r>
            <a:r>
              <a:rPr lang="de-DE" sz="1800" b="0" i="0" dirty="0">
                <a:effectLst/>
                <a:latin typeface="Calibri" panose="020F0502020204030204" pitchFamily="34" charset="0"/>
              </a:rPr>
              <a:t> Aschhur sondern über Ram weiter, einen „Niemand“, über den wir nicht mehr wissen als seinen Stammbaum. Wie gut, dass wir alle nicht Gottes Plan für uns kennen und es gibt keine „Posten“ im Reich Gottes für besonders erfolgreiche Gläubige, sondern Gott gebraucht die Menschen nach seinem Willen, besonders die ihm treu sind.  In Tekoa habe es eine weise Frau, die von </a:t>
            </a:r>
            <a:r>
              <a:rPr lang="de-DE" sz="1800" b="0" i="0" dirty="0" err="1">
                <a:effectLst/>
                <a:latin typeface="Calibri" panose="020F0502020204030204" pitchFamily="34" charset="0"/>
              </a:rPr>
              <a:t>Joab</a:t>
            </a:r>
            <a:r>
              <a:rPr lang="de-DE" sz="1800" b="0" i="0" dirty="0">
                <a:effectLst/>
                <a:latin typeface="Calibri" panose="020F0502020204030204" pitchFamily="34" charset="0"/>
              </a:rPr>
              <a:t> zu David geschickt wird um ihm umzustimmen, Absalom zurückzuholen (2.Sam 14,2.4.9). Ein Held Davids, Ira, stammt auf Tekoa (2.Sam 23,26; 1.Chr 11,28), den David zu einem wichtigen Beamten machte (1.Chr 27,9). </a:t>
            </a:r>
            <a:r>
              <a:rPr lang="de-DE" sz="1800" b="0" i="0" dirty="0" err="1">
                <a:effectLst/>
                <a:latin typeface="Calibri" panose="020F0502020204030204" pitchFamily="34" charset="0"/>
              </a:rPr>
              <a:t>Rehabeam</a:t>
            </a:r>
            <a:r>
              <a:rPr lang="de-DE" sz="1800" b="0" i="0" dirty="0">
                <a:effectLst/>
                <a:latin typeface="Calibri" panose="020F0502020204030204" pitchFamily="34" charset="0"/>
              </a:rPr>
              <a:t> baute Tekoa nach der Reichsteilung zu einer von 15 starken Festungen aus (2.Chr 11,5-12). Der Prophet Amos kam aus Tekoa (Am 1,1).  An Tekoa grenzte eine Wüste an, die östlich der Stadt lag (2.Chr 20,20). Die Männer von </a:t>
            </a:r>
            <a:r>
              <a:rPr lang="de-DE" sz="1800" b="0" i="0" dirty="0" err="1">
                <a:effectLst/>
                <a:latin typeface="Calibri" panose="020F0502020204030204" pitchFamily="34" charset="0"/>
              </a:rPr>
              <a:t>Tekao</a:t>
            </a:r>
            <a:r>
              <a:rPr lang="de-DE" sz="1800" b="0" i="0" dirty="0">
                <a:effectLst/>
                <a:latin typeface="Calibri" panose="020F0502020204030204" pitchFamily="34" charset="0"/>
              </a:rPr>
              <a:t> besserten zwei Abschnitte aus (auch Abschnitt 33). Die Stadt wurde nach dem Exil offenbar wieder aufgebaut und so benannt (</a:t>
            </a:r>
            <a:r>
              <a:rPr lang="de-DE" sz="1800" b="0" i="0" dirty="0" err="1">
                <a:effectLst/>
                <a:latin typeface="Calibri" panose="020F0502020204030204" pitchFamily="34" charset="0"/>
              </a:rPr>
              <a:t>Neh</a:t>
            </a:r>
            <a:r>
              <a:rPr lang="de-DE" sz="1800" b="0" i="0" dirty="0">
                <a:effectLst/>
                <a:latin typeface="Calibri" panose="020F0502020204030204" pitchFamily="34" charset="0"/>
              </a:rPr>
              <a:t> 3,5.27).</a:t>
            </a:r>
          </a:p>
          <a:p>
            <a:pPr marL="342900" marR="0">
              <a:spcBef>
                <a:spcPts val="0"/>
              </a:spcBef>
              <a:spcAft>
                <a:spcPts val="0"/>
              </a:spcAft>
            </a:pPr>
            <a:r>
              <a:rPr lang="de-DE" sz="1800" dirty="0">
                <a:effectLst/>
                <a:latin typeface="Calibri" panose="020F0502020204030204" pitchFamily="34" charset="0"/>
              </a:rPr>
              <a:t>Es wir nur bei diesem Mauerabschnitt erwähnt, dass eine Gruppe bewusst nicht mitmachte: die „Oberen“. Im A.T. wird dieses Wort für jemanden gebraucht, der ein Amt des Regierens oder Befehlens bekleidete (politisch, religiös, militärisch). Das waren die „Mächtigen“, die Entscheidungsträger, in Dan 1,3 sind sie die </a:t>
            </a:r>
            <a:r>
              <a:rPr lang="de-DE" sz="1800" dirty="0" err="1">
                <a:effectLst/>
                <a:latin typeface="Calibri" panose="020F0502020204030204" pitchFamily="34" charset="0"/>
              </a:rPr>
              <a:t>königl</a:t>
            </a:r>
            <a:r>
              <a:rPr lang="de-DE" sz="1800" dirty="0">
                <a:effectLst/>
                <a:latin typeface="Calibri" panose="020F0502020204030204" pitchFamily="34" charset="0"/>
              </a:rPr>
              <a:t>. Nachkommen (Prinzen). Nach </a:t>
            </a:r>
            <a:r>
              <a:rPr lang="de-DE" sz="1800" dirty="0" err="1">
                <a:effectLst/>
                <a:latin typeface="Calibri" panose="020F0502020204030204" pitchFamily="34" charset="0"/>
              </a:rPr>
              <a:t>Jer</a:t>
            </a:r>
            <a:r>
              <a:rPr lang="de-DE" sz="1800" dirty="0">
                <a:effectLst/>
                <a:latin typeface="Calibri" panose="020F0502020204030204" pitchFamily="34" charset="0"/>
              </a:rPr>
              <a:t> 14,3 unterstanden ihnen „Geringe“, als Sklaven und Diener, die für sie arbeiteten. In unseren Staat würden wir sagen: die Oberschicht der Reichen und Mächten, die die politische Macht innehaben. Sie ließen arbeiten und machten sich selbst nicht die Hände schmutzig im Gegensatz zu dem Hohepriester Eljaschib, der selbst mit anpackte und auch Nehemia, der sich nicht zu schade war. Sie wollten „ihren Nacken nicht beugen“, d.h. sie waren zu stolz, sich zu Handwerksarbeiten zu erniedrigen. </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15</a:t>
            </a:fld>
            <a:endParaRPr lang="de-DE"/>
          </a:p>
        </p:txBody>
      </p:sp>
    </p:spTree>
    <p:extLst>
      <p:ext uri="{BB962C8B-B14F-4D97-AF65-F5344CB8AC3E}">
        <p14:creationId xmlns:p14="http://schemas.microsoft.com/office/powerpoint/2010/main" val="909249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100" b="0" i="0" dirty="0">
                <a:effectLst/>
                <a:latin typeface="Calibri" panose="020F0502020204030204" pitchFamily="34" charset="0"/>
              </a:rPr>
              <a:t>(6) </a:t>
            </a:r>
            <a:r>
              <a:rPr lang="de-DE" sz="1600" b="1" i="0" dirty="0">
                <a:effectLst/>
                <a:latin typeface="Calibri" panose="020F0502020204030204" pitchFamily="34" charset="0"/>
              </a:rPr>
              <a:t>Demut und Gottesnähe zahlen sich aus.</a:t>
            </a:r>
            <a:r>
              <a:rPr lang="de-DE" sz="1100" b="0" i="0" dirty="0">
                <a:effectLst/>
                <a:latin typeface="Calibri" panose="020F0502020204030204" pitchFamily="34" charset="0"/>
              </a:rPr>
              <a:t> </a:t>
            </a:r>
            <a:r>
              <a:rPr lang="de-DE" sz="1100" b="0" i="0" dirty="0" err="1">
                <a:effectLst/>
                <a:latin typeface="Calibri" panose="020F0502020204030204" pitchFamily="34" charset="0"/>
              </a:rPr>
              <a:t>Jojada</a:t>
            </a:r>
            <a:r>
              <a:rPr lang="de-DE" sz="1100" b="0" i="0" dirty="0">
                <a:effectLst/>
                <a:latin typeface="Calibri" panose="020F0502020204030204" pitchFamily="34" charset="0"/>
              </a:rPr>
              <a:t> Ben-</a:t>
            </a:r>
            <a:r>
              <a:rPr lang="de-DE" sz="1100" b="0" i="0" dirty="0" err="1">
                <a:effectLst/>
                <a:latin typeface="Calibri" panose="020F0502020204030204" pitchFamily="34" charset="0"/>
              </a:rPr>
              <a:t>Paseach</a:t>
            </a:r>
            <a:r>
              <a:rPr lang="de-DE" sz="1100" b="0" i="0" dirty="0">
                <a:effectLst/>
                <a:latin typeface="Calibri" panose="020F0502020204030204" pitchFamily="34" charset="0"/>
              </a:rPr>
              <a:t> und </a:t>
            </a:r>
            <a:r>
              <a:rPr lang="de-DE" sz="1100" b="0" i="0" dirty="0" err="1">
                <a:effectLst/>
                <a:latin typeface="Calibri" panose="020F0502020204030204" pitchFamily="34" charset="0"/>
              </a:rPr>
              <a:t>Meschullam</a:t>
            </a:r>
            <a:r>
              <a:rPr lang="de-DE" sz="1100" b="0" i="0" dirty="0">
                <a:effectLst/>
                <a:latin typeface="Calibri" panose="020F0502020204030204" pitchFamily="34" charset="0"/>
              </a:rPr>
              <a:t> Ben-</a:t>
            </a:r>
            <a:r>
              <a:rPr lang="de-DE" sz="1100" b="0" i="0" dirty="0" err="1">
                <a:effectLst/>
                <a:latin typeface="Calibri" panose="020F0502020204030204" pitchFamily="34" charset="0"/>
              </a:rPr>
              <a:t>Besodja</a:t>
            </a:r>
            <a:r>
              <a:rPr lang="de-DE" sz="1100" b="0" i="0" dirty="0">
                <a:effectLst/>
                <a:latin typeface="Calibri" panose="020F0502020204030204" pitchFamily="34" charset="0"/>
              </a:rPr>
              <a:t>. Sie setzten das </a:t>
            </a:r>
            <a:r>
              <a:rPr lang="de-DE" sz="1100" b="0" i="0" dirty="0" err="1">
                <a:effectLst/>
                <a:latin typeface="Calibri" panose="020F0502020204030204" pitchFamily="34" charset="0"/>
              </a:rPr>
              <a:t>Jeschana</a:t>
            </a:r>
            <a:r>
              <a:rPr lang="de-DE" sz="1100" b="0" i="0" dirty="0">
                <a:effectLst/>
                <a:latin typeface="Calibri" panose="020F0502020204030204" pitchFamily="34" charset="0"/>
              </a:rPr>
              <a:t>-Tor (auch das „Alte Tor“ genannt)  instand.</a:t>
            </a:r>
          </a:p>
          <a:p>
            <a:pPr marL="742950" lvl="1" indent="-285750" rtl="0" fontAlgn="ctr">
              <a:spcBef>
                <a:spcPts val="0"/>
              </a:spcBef>
              <a:spcAft>
                <a:spcPts val="0"/>
              </a:spcAft>
              <a:buFont typeface="+mj-lt"/>
              <a:buAutoNum type="alphaLcPeriod"/>
            </a:pPr>
            <a:r>
              <a:rPr lang="de-DE" sz="1100" b="0" i="0" dirty="0" err="1">
                <a:effectLst/>
                <a:latin typeface="Calibri" panose="020F0502020204030204" pitchFamily="34" charset="0"/>
              </a:rPr>
              <a:t>Jojada</a:t>
            </a:r>
            <a:r>
              <a:rPr lang="de-DE" sz="1100" b="0" i="0" dirty="0">
                <a:effectLst/>
                <a:latin typeface="Calibri" panose="020F0502020204030204" pitchFamily="34" charset="0"/>
              </a:rPr>
              <a:t> Ben </a:t>
            </a:r>
            <a:r>
              <a:rPr lang="de-DE" sz="1100" b="0" i="0" dirty="0" err="1">
                <a:effectLst/>
                <a:latin typeface="Calibri" panose="020F0502020204030204" pitchFamily="34" charset="0"/>
              </a:rPr>
              <a:t>Paseach</a:t>
            </a:r>
            <a:r>
              <a:rPr lang="de-DE" sz="1100" b="0" i="0" dirty="0">
                <a:effectLst/>
                <a:latin typeface="Calibri" panose="020F0502020204030204" pitchFamily="34" charset="0"/>
              </a:rPr>
              <a:t>. Von </a:t>
            </a:r>
            <a:r>
              <a:rPr lang="de-DE" sz="1100" b="0" i="0" dirty="0" err="1">
                <a:effectLst/>
                <a:latin typeface="Calibri" panose="020F0502020204030204" pitchFamily="34" charset="0"/>
              </a:rPr>
              <a:t>Jojada</a:t>
            </a:r>
            <a:r>
              <a:rPr lang="de-DE" sz="1100" b="0" i="0" dirty="0">
                <a:effectLst/>
                <a:latin typeface="Calibri" panose="020F0502020204030204" pitchFamily="34" charset="0"/>
              </a:rPr>
              <a:t> erfahren wir nichts weiter, wohl aber von seinem Stammvater </a:t>
            </a:r>
            <a:r>
              <a:rPr lang="de-DE" sz="1100" b="0" i="0" dirty="0" err="1">
                <a:effectLst/>
                <a:latin typeface="Calibri" panose="020F0502020204030204" pitchFamily="34" charset="0"/>
              </a:rPr>
              <a:t>Paseach</a:t>
            </a:r>
            <a:r>
              <a:rPr lang="de-DE" sz="1100" b="0" i="0" dirty="0">
                <a:effectLst/>
                <a:latin typeface="Calibri" panose="020F0502020204030204" pitchFamily="34" charset="0"/>
              </a:rPr>
              <a:t> (der nicht sein leiblicher war, sondern sein Vorfahre). </a:t>
            </a:r>
            <a:r>
              <a:rPr lang="de-DE" sz="1100" b="0" i="0" dirty="0" err="1">
                <a:effectLst/>
                <a:latin typeface="Calibri" panose="020F0502020204030204" pitchFamily="34" charset="0"/>
              </a:rPr>
              <a:t>Paseach</a:t>
            </a:r>
            <a:r>
              <a:rPr lang="de-DE" sz="1100" b="0" i="0" dirty="0">
                <a:effectLst/>
                <a:latin typeface="Calibri" panose="020F0502020204030204" pitchFamily="34" charset="0"/>
              </a:rPr>
              <a:t> bedeutet „lahm“ (z.B. 3.Mo 21,18; von </a:t>
            </a:r>
            <a:r>
              <a:rPr lang="de-DE" sz="1100" b="0" i="0" dirty="0" err="1">
                <a:effectLst/>
                <a:latin typeface="Calibri" panose="020F0502020204030204" pitchFamily="34" charset="0"/>
              </a:rPr>
              <a:t>Mefi-Boschet</a:t>
            </a:r>
            <a:r>
              <a:rPr lang="de-DE" sz="1100" b="0" i="0" dirty="0">
                <a:effectLst/>
                <a:latin typeface="Calibri" panose="020F0502020204030204" pitchFamily="34" charset="0"/>
              </a:rPr>
              <a:t> wird gesagt, er sei lahm - behindert -  gewesen, s. 2.Sam 9,13; den Priestern wirft Gott im letzten Buch des AT vor, ihm „Lahmes“ zu opfern und darin nichts Böses zu sehen, </a:t>
            </a:r>
            <a:r>
              <a:rPr lang="de-DE" sz="1100" b="0" i="0" dirty="0" err="1">
                <a:effectLst/>
                <a:latin typeface="Calibri" panose="020F0502020204030204" pitchFamily="34" charset="0"/>
              </a:rPr>
              <a:t>s.Mal</a:t>
            </a:r>
            <a:r>
              <a:rPr lang="de-DE" sz="1100" b="0" i="0" dirty="0">
                <a:effectLst/>
                <a:latin typeface="Calibri" panose="020F0502020204030204" pitchFamily="34" charset="0"/>
              </a:rPr>
              <a:t> 1,8); wie die Männer von Tekoa stammte </a:t>
            </a:r>
            <a:r>
              <a:rPr lang="de-DE" sz="1100" b="0" i="0" dirty="0" err="1">
                <a:effectLst/>
                <a:latin typeface="Calibri" panose="020F0502020204030204" pitchFamily="34" charset="0"/>
              </a:rPr>
              <a:t>Paseach</a:t>
            </a:r>
            <a:r>
              <a:rPr lang="de-DE" sz="1100" b="0" i="0" dirty="0">
                <a:effectLst/>
                <a:latin typeface="Calibri" panose="020F0502020204030204" pitchFamily="34" charset="0"/>
              </a:rPr>
              <a:t> vom Stamm Juda ab und wohnte in Recha, einem sonst unbekannten Ort in Juda, der an keiner anderen Stelle erwähnt wird (1.Chr 4,1.12).</a:t>
            </a:r>
          </a:p>
          <a:p>
            <a:pPr marL="742950" lvl="1" indent="-285750" rtl="0" fontAlgn="ctr">
              <a:spcBef>
                <a:spcPts val="0"/>
              </a:spcBef>
              <a:spcAft>
                <a:spcPts val="0"/>
              </a:spcAft>
              <a:buFont typeface="+mj-lt"/>
              <a:buAutoNum type="alphaLcPeriod"/>
            </a:pPr>
            <a:r>
              <a:rPr lang="de-DE" sz="1100" b="0" i="0" dirty="0" err="1">
                <a:effectLst/>
                <a:latin typeface="Calibri" panose="020F0502020204030204" pitchFamily="34" charset="0"/>
              </a:rPr>
              <a:t>Meschullam</a:t>
            </a:r>
            <a:r>
              <a:rPr lang="de-DE" sz="1100" b="0" i="0" dirty="0">
                <a:effectLst/>
                <a:latin typeface="Calibri" panose="020F0502020204030204" pitchFamily="34" charset="0"/>
              </a:rPr>
              <a:t> Ben-</a:t>
            </a:r>
            <a:r>
              <a:rPr lang="de-DE" sz="1100" b="0" i="0" dirty="0" err="1">
                <a:effectLst/>
                <a:latin typeface="Calibri" panose="020F0502020204030204" pitchFamily="34" charset="0"/>
              </a:rPr>
              <a:t>Besodja</a:t>
            </a:r>
            <a:r>
              <a:rPr lang="de-DE" sz="1100" b="0" i="0" dirty="0">
                <a:effectLst/>
                <a:latin typeface="Calibri" panose="020F0502020204030204" pitchFamily="34" charset="0"/>
              </a:rPr>
              <a:t>. Der Name </a:t>
            </a:r>
            <a:r>
              <a:rPr lang="de-DE" sz="1100" b="0" i="0" dirty="0" err="1">
                <a:effectLst/>
                <a:latin typeface="Calibri" panose="020F0502020204030204" pitchFamily="34" charset="0"/>
              </a:rPr>
              <a:t>Meschullam</a:t>
            </a:r>
            <a:r>
              <a:rPr lang="de-DE" sz="1100" b="0" i="0" dirty="0">
                <a:effectLst/>
                <a:latin typeface="Calibri" panose="020F0502020204030204" pitchFamily="34" charset="0"/>
              </a:rPr>
              <a:t> ist sehr bekannt (s. </a:t>
            </a:r>
            <a:r>
              <a:rPr lang="de-DE" sz="1100" b="0" i="0" dirty="0" err="1">
                <a:effectLst/>
                <a:latin typeface="Calibri" panose="020F0502020204030204" pitchFamily="34" charset="0"/>
              </a:rPr>
              <a:t>Neh</a:t>
            </a:r>
            <a:r>
              <a:rPr lang="de-DE" sz="1100" b="0" i="0" dirty="0">
                <a:effectLst/>
                <a:latin typeface="Calibri" panose="020F0502020204030204" pitchFamily="34" charset="0"/>
              </a:rPr>
              <a:t> 3,4). Er bedeutet „Vertrauter Gottes“. Nach Dr. Abraham Meister werden 20 Personen der Bibel so genannt, wobei 13 Nennungen auf die Bücher Esra und Nehemia fallen, wo es sich ggf. um weniger unterschiedliche </a:t>
            </a:r>
            <a:r>
              <a:rPr lang="de-DE" sz="1100" b="0" i="0" dirty="0" err="1">
                <a:effectLst/>
                <a:latin typeface="Calibri" panose="020F0502020204030204" pitchFamily="34" charset="0"/>
              </a:rPr>
              <a:t>Meschullams</a:t>
            </a:r>
            <a:r>
              <a:rPr lang="de-DE" sz="1100" b="0" i="0" dirty="0">
                <a:effectLst/>
                <a:latin typeface="Calibri" panose="020F0502020204030204" pitchFamily="34" charset="0"/>
              </a:rPr>
              <a:t> handeln könnte: einen bedeutsamen Priester, der mit Esra aus dem Exil heimkehrte, die Zählung bzgl. der fremden Frauen durchführte, der bei Esra stand, als das Gesetz verlesen wurde, der den neuen Bund unterschrieb (</a:t>
            </a:r>
            <a:r>
              <a:rPr lang="de-DE" sz="1100" b="0" i="0" dirty="0" err="1">
                <a:effectLst/>
                <a:latin typeface="Calibri" panose="020F0502020204030204" pitchFamily="34" charset="0"/>
              </a:rPr>
              <a:t>Esr</a:t>
            </a:r>
            <a:r>
              <a:rPr lang="de-DE" sz="1100" b="0" i="0" dirty="0">
                <a:effectLst/>
                <a:latin typeface="Calibri" panose="020F0502020204030204" pitchFamily="34" charset="0"/>
              </a:rPr>
              <a:t> 8,16; </a:t>
            </a:r>
            <a:r>
              <a:rPr lang="de-DE" sz="1100" b="0" i="0" dirty="0" err="1">
                <a:effectLst/>
                <a:latin typeface="Calibri" panose="020F0502020204030204" pitchFamily="34" charset="0"/>
              </a:rPr>
              <a:t>Esr</a:t>
            </a:r>
            <a:r>
              <a:rPr lang="de-DE" sz="1100" b="0" i="0" dirty="0">
                <a:effectLst/>
                <a:latin typeface="Calibri" panose="020F0502020204030204" pitchFamily="34" charset="0"/>
              </a:rPr>
              <a:t> 10,15; </a:t>
            </a:r>
            <a:r>
              <a:rPr lang="de-DE" sz="1100" b="0" i="0" dirty="0" err="1">
                <a:effectLst/>
                <a:latin typeface="Calibri" panose="020F0502020204030204" pitchFamily="34" charset="0"/>
              </a:rPr>
              <a:t>Neh</a:t>
            </a:r>
            <a:r>
              <a:rPr lang="de-DE" sz="1100" b="0" i="0" dirty="0">
                <a:effectLst/>
                <a:latin typeface="Calibri" panose="020F0502020204030204" pitchFamily="34" charset="0"/>
              </a:rPr>
              <a:t> 8,4; </a:t>
            </a:r>
            <a:r>
              <a:rPr lang="de-DE" sz="1100" b="0" i="0" dirty="0" err="1">
                <a:effectLst/>
                <a:latin typeface="Calibri" panose="020F0502020204030204" pitchFamily="34" charset="0"/>
              </a:rPr>
              <a:t>Neh</a:t>
            </a:r>
            <a:r>
              <a:rPr lang="de-DE" sz="1100" b="0" i="0" dirty="0">
                <a:effectLst/>
                <a:latin typeface="Calibri" panose="020F0502020204030204" pitchFamily="34" charset="0"/>
              </a:rPr>
              <a:t> 10,8), einen oberster der Leviten, der den Bund unterzeichnete und später Torhüter am Heiligtum war (</a:t>
            </a:r>
            <a:r>
              <a:rPr lang="de-DE" sz="1100" b="0" i="0" dirty="0" err="1">
                <a:effectLst/>
                <a:latin typeface="Calibri" panose="020F0502020204030204" pitchFamily="34" charset="0"/>
              </a:rPr>
              <a:t>Neh</a:t>
            </a:r>
            <a:r>
              <a:rPr lang="de-DE" sz="1100" b="0" i="0" dirty="0">
                <a:effectLst/>
                <a:latin typeface="Calibri" panose="020F0502020204030204" pitchFamily="34" charset="0"/>
              </a:rPr>
              <a:t> 10,21; </a:t>
            </a:r>
            <a:r>
              <a:rPr lang="de-DE" sz="1100" b="0" i="0" dirty="0" err="1">
                <a:effectLst/>
                <a:latin typeface="Calibri" panose="020F0502020204030204" pitchFamily="34" charset="0"/>
              </a:rPr>
              <a:t>Neh</a:t>
            </a:r>
            <a:r>
              <a:rPr lang="de-DE" sz="1100" b="0" i="0" dirty="0">
                <a:effectLst/>
                <a:latin typeface="Calibri" panose="020F0502020204030204" pitchFamily="34" charset="0"/>
              </a:rPr>
              <a:t> 12,25), ein </a:t>
            </a:r>
            <a:r>
              <a:rPr lang="de-DE" sz="1100" b="0" i="0" dirty="0" err="1">
                <a:effectLst/>
                <a:latin typeface="Calibri" panose="020F0502020204030204" pitchFamily="34" charset="0"/>
              </a:rPr>
              <a:t>Meschullam</a:t>
            </a:r>
            <a:r>
              <a:rPr lang="de-DE" sz="1100" b="0" i="0" dirty="0">
                <a:effectLst/>
                <a:latin typeface="Calibri" panose="020F0502020204030204" pitchFamily="34" charset="0"/>
              </a:rPr>
              <a:t> Ben-</a:t>
            </a:r>
            <a:r>
              <a:rPr lang="de-DE" sz="1100" b="0" i="0" dirty="0" err="1">
                <a:effectLst/>
                <a:latin typeface="Calibri" panose="020F0502020204030204" pitchFamily="34" charset="0"/>
              </a:rPr>
              <a:t>Berechja</a:t>
            </a:r>
            <a:r>
              <a:rPr lang="de-DE" sz="1100" b="0" i="0" dirty="0">
                <a:effectLst/>
                <a:latin typeface="Calibri" panose="020F0502020204030204" pitchFamily="34" charset="0"/>
              </a:rPr>
              <a:t> (s.o.), ein </a:t>
            </a:r>
            <a:r>
              <a:rPr lang="de-DE" sz="1100" b="0" i="0" dirty="0" err="1">
                <a:effectLst/>
                <a:latin typeface="Calibri" panose="020F0502020204030204" pitchFamily="34" charset="0"/>
              </a:rPr>
              <a:t>Meschullam</a:t>
            </a:r>
            <a:r>
              <a:rPr lang="de-DE" sz="1100" b="0" i="0" dirty="0">
                <a:effectLst/>
                <a:latin typeface="Calibri" panose="020F0502020204030204" pitchFamily="34" charset="0"/>
              </a:rPr>
              <a:t> Ben </a:t>
            </a:r>
            <a:r>
              <a:rPr lang="de-DE" sz="1100" b="0" i="0" dirty="0" err="1">
                <a:effectLst/>
                <a:latin typeface="Calibri" panose="020F0502020204030204" pitchFamily="34" charset="0"/>
              </a:rPr>
              <a:t>Besodja</a:t>
            </a:r>
            <a:r>
              <a:rPr lang="de-DE" sz="1100" b="0" i="0" dirty="0">
                <a:effectLst/>
                <a:latin typeface="Calibri" panose="020F0502020204030204" pitchFamily="34" charset="0"/>
              </a:rPr>
              <a:t> (s. hier) und ein </a:t>
            </a:r>
            <a:r>
              <a:rPr lang="de-DE" sz="1100" b="0" i="0" dirty="0" err="1">
                <a:effectLst/>
                <a:latin typeface="Calibri" panose="020F0502020204030204" pitchFamily="34" charset="0"/>
              </a:rPr>
              <a:t>Meschullam</a:t>
            </a:r>
            <a:r>
              <a:rPr lang="de-DE" sz="1100" b="0" i="0" dirty="0">
                <a:effectLst/>
                <a:latin typeface="Calibri" panose="020F0502020204030204" pitchFamily="34" charset="0"/>
              </a:rPr>
              <a:t> Ben </a:t>
            </a:r>
            <a:r>
              <a:rPr lang="de-DE" sz="1100" b="0" i="0" dirty="0" err="1">
                <a:effectLst/>
                <a:latin typeface="Calibri" panose="020F0502020204030204" pitchFamily="34" charset="0"/>
              </a:rPr>
              <a:t>Bani</a:t>
            </a:r>
            <a:r>
              <a:rPr lang="de-DE" sz="1100" b="0" i="0" dirty="0">
                <a:effectLst/>
                <a:latin typeface="Calibri" panose="020F0502020204030204" pitchFamily="34" charset="0"/>
              </a:rPr>
              <a:t> (</a:t>
            </a:r>
            <a:r>
              <a:rPr lang="de-DE" sz="1100" b="0" i="0" dirty="0" err="1">
                <a:effectLst/>
                <a:latin typeface="Calibri" panose="020F0502020204030204" pitchFamily="34" charset="0"/>
              </a:rPr>
              <a:t>Esr</a:t>
            </a:r>
            <a:r>
              <a:rPr lang="de-DE" sz="1100" b="0" i="0" dirty="0">
                <a:effectLst/>
                <a:latin typeface="Calibri" panose="020F0502020204030204" pitchFamily="34" charset="0"/>
              </a:rPr>
              <a:t> 10,29).</a:t>
            </a:r>
          </a:p>
          <a:p>
            <a:pPr marL="685800" marR="0">
              <a:spcBef>
                <a:spcPts val="0"/>
              </a:spcBef>
              <a:spcAft>
                <a:spcPts val="0"/>
              </a:spcAft>
            </a:pPr>
            <a:r>
              <a:rPr lang="de-DE" sz="1100" dirty="0" err="1">
                <a:effectLst/>
                <a:latin typeface="Calibri" panose="020F0502020204030204" pitchFamily="34" charset="0"/>
              </a:rPr>
              <a:t>Meschullam</a:t>
            </a:r>
            <a:r>
              <a:rPr lang="de-DE" sz="1100" dirty="0">
                <a:effectLst/>
                <a:latin typeface="Calibri" panose="020F0502020204030204" pitchFamily="34" charset="0"/>
              </a:rPr>
              <a:t> hieß ein Sohn </a:t>
            </a:r>
            <a:r>
              <a:rPr lang="de-DE" sz="1100" dirty="0" err="1">
                <a:effectLst/>
                <a:latin typeface="Calibri" panose="020F0502020204030204" pitchFamily="34" charset="0"/>
              </a:rPr>
              <a:t>Serubbabels</a:t>
            </a:r>
            <a:r>
              <a:rPr lang="de-DE" sz="1100" dirty="0">
                <a:effectLst/>
                <a:latin typeface="Calibri" panose="020F0502020204030204" pitchFamily="34" charset="0"/>
              </a:rPr>
              <a:t>, des rechtmäßigen Königs, unter dem die erste Rückführung stattfand (1.Chr 3,19), so hieß der Opa von </a:t>
            </a:r>
            <a:r>
              <a:rPr lang="de-DE" sz="1100" dirty="0" err="1">
                <a:effectLst/>
                <a:latin typeface="Calibri" panose="020F0502020204030204" pitchFamily="34" charset="0"/>
              </a:rPr>
              <a:t>Schafan</a:t>
            </a:r>
            <a:r>
              <a:rPr lang="de-DE" sz="1100" dirty="0">
                <a:effectLst/>
                <a:latin typeface="Calibri" panose="020F0502020204030204" pitchFamily="34" charset="0"/>
              </a:rPr>
              <a:t>, dem Schreiber zur Zeit Josias (2.Kön 22,3), davor einer aus Gad, Juda, versch. Priester, insg. ein </a:t>
            </a:r>
            <a:r>
              <a:rPr lang="de-DE" sz="1100" dirty="0" err="1">
                <a:effectLst/>
                <a:latin typeface="Calibri" panose="020F0502020204030204" pitchFamily="34" charset="0"/>
              </a:rPr>
              <a:t>postiv</a:t>
            </a:r>
            <a:r>
              <a:rPr lang="de-DE" sz="1100" dirty="0">
                <a:effectLst/>
                <a:latin typeface="Calibri" panose="020F0502020204030204" pitchFamily="34" charset="0"/>
              </a:rPr>
              <a:t> </a:t>
            </a:r>
            <a:r>
              <a:rPr lang="de-DE" sz="1100" dirty="0" err="1">
                <a:effectLst/>
                <a:latin typeface="Calibri" panose="020F0502020204030204" pitchFamily="34" charset="0"/>
              </a:rPr>
              <a:t>besetzer</a:t>
            </a:r>
            <a:r>
              <a:rPr lang="de-DE" sz="1100" dirty="0">
                <a:effectLst/>
                <a:latin typeface="Calibri" panose="020F0502020204030204" pitchFamily="34" charset="0"/>
              </a:rPr>
              <a:t> Name, der deshalb gerne vergeben wurde. Nur ein „schwarzes Schaf“ wird genannt: </a:t>
            </a:r>
            <a:r>
              <a:rPr lang="de-DE" sz="1100" dirty="0" err="1">
                <a:effectLst/>
                <a:latin typeface="Calibri" panose="020F0502020204030204" pitchFamily="34" charset="0"/>
              </a:rPr>
              <a:t>Meschullan</a:t>
            </a:r>
            <a:r>
              <a:rPr lang="de-DE" sz="1100" dirty="0">
                <a:effectLst/>
                <a:latin typeface="Calibri" panose="020F0502020204030204" pitchFamily="34" charset="0"/>
              </a:rPr>
              <a:t> Ben-</a:t>
            </a:r>
            <a:r>
              <a:rPr lang="de-DE" sz="1100" dirty="0" err="1">
                <a:effectLst/>
                <a:latin typeface="Calibri" panose="020F0502020204030204" pitchFamily="34" charset="0"/>
              </a:rPr>
              <a:t>Berechja</a:t>
            </a:r>
            <a:r>
              <a:rPr lang="de-DE" sz="1100" dirty="0">
                <a:effectLst/>
                <a:latin typeface="Calibri" panose="020F0502020204030204" pitchFamily="34" charset="0"/>
              </a:rPr>
              <a:t>, denn er verheiratete seine Tochter mit dem Sohn des Erzfeindes Israels </a:t>
            </a:r>
            <a:r>
              <a:rPr lang="de-DE" sz="1100" dirty="0" err="1">
                <a:effectLst/>
                <a:latin typeface="Calibri" panose="020F0502020204030204" pitchFamily="34" charset="0"/>
              </a:rPr>
              <a:t>Tobija</a:t>
            </a:r>
            <a:r>
              <a:rPr lang="de-DE" sz="1100" dirty="0">
                <a:effectLst/>
                <a:latin typeface="Calibri" panose="020F0502020204030204" pitchFamily="34" charset="0"/>
              </a:rPr>
              <a:t> (s. Mauerabschnitt 6).</a:t>
            </a:r>
          </a:p>
          <a:p>
            <a:pPr rtl="0" fontAlgn="ctr">
              <a:spcBef>
                <a:spcPts val="0"/>
              </a:spcBef>
              <a:spcAft>
                <a:spcPts val="0"/>
              </a:spcAft>
              <a:buFont typeface="+mj-lt"/>
              <a:buAutoNum type="alphaLcPeriod" startAt="3"/>
            </a:pPr>
            <a:r>
              <a:rPr lang="de-DE" sz="1100" b="0" i="0" dirty="0">
                <a:effectLst/>
                <a:latin typeface="Calibri" panose="020F0502020204030204" pitchFamily="34" charset="0"/>
              </a:rPr>
              <a:t>Tor der alten Mauer (3,6) – der „Weg der Väter“, „was von Anfang war“; der Herr Jesus ist „derselbe“, seine Offenbarung ist ewig gültig, seine Ratschlüsse „</a:t>
            </a:r>
            <a:r>
              <a:rPr lang="de-DE" sz="1100" b="0" i="0" dirty="0" err="1">
                <a:effectLst/>
                <a:latin typeface="Calibri" panose="020F0502020204030204" pitchFamily="34" charset="0"/>
              </a:rPr>
              <a:t>unbereubar</a:t>
            </a:r>
            <a:r>
              <a:rPr lang="de-DE" sz="1100" b="0" i="0" dirty="0">
                <a:effectLst/>
                <a:latin typeface="Calibri" panose="020F0502020204030204" pitchFamily="34" charset="0"/>
              </a:rPr>
              <a:t>“.</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16</a:t>
            </a:fld>
            <a:endParaRPr lang="de-DE"/>
          </a:p>
        </p:txBody>
      </p:sp>
    </p:spTree>
    <p:extLst>
      <p:ext uri="{BB962C8B-B14F-4D97-AF65-F5344CB8AC3E}">
        <p14:creationId xmlns:p14="http://schemas.microsoft.com/office/powerpoint/2010/main" val="329452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100" b="0" i="0" dirty="0">
                <a:effectLst/>
                <a:latin typeface="Calibri" panose="020F0502020204030204" pitchFamily="34" charset="0"/>
              </a:rPr>
              <a:t>(7) </a:t>
            </a:r>
            <a:r>
              <a:rPr lang="de-DE" sz="1600" b="1" i="0" dirty="0">
                <a:effectLst/>
                <a:latin typeface="Calibri" panose="020F0502020204030204" pitchFamily="34" charset="0"/>
              </a:rPr>
              <a:t>Gott sieht ins Herz.</a:t>
            </a:r>
            <a:r>
              <a:rPr lang="de-DE" sz="1600" b="0" i="0" dirty="0">
                <a:effectLst/>
                <a:latin typeface="Calibri" panose="020F0502020204030204" pitchFamily="34" charset="0"/>
              </a:rPr>
              <a:t> </a:t>
            </a:r>
            <a:r>
              <a:rPr lang="de-DE" sz="1100" b="0" i="0" dirty="0">
                <a:effectLst/>
                <a:latin typeface="Calibri" panose="020F0502020204030204" pitchFamily="34" charset="0"/>
              </a:rPr>
              <a:t> </a:t>
            </a:r>
            <a:r>
              <a:rPr lang="de-DE" sz="1100" b="0" i="0" dirty="0" err="1">
                <a:effectLst/>
                <a:latin typeface="Calibri" panose="020F0502020204030204" pitchFamily="34" charset="0"/>
              </a:rPr>
              <a:t>Melatja</a:t>
            </a:r>
            <a:r>
              <a:rPr lang="de-DE" sz="1100" b="0" i="0" dirty="0">
                <a:effectLst/>
                <a:latin typeface="Calibri" panose="020F0502020204030204" pitchFamily="34" charset="0"/>
              </a:rPr>
              <a:t> aus Gibeon, </a:t>
            </a:r>
            <a:r>
              <a:rPr lang="de-DE" sz="1100" b="0" i="0" dirty="0" err="1">
                <a:effectLst/>
                <a:latin typeface="Calibri" panose="020F0502020204030204" pitchFamily="34" charset="0"/>
              </a:rPr>
              <a:t>Jadon</a:t>
            </a:r>
            <a:r>
              <a:rPr lang="de-DE" sz="1100" b="0" i="0" dirty="0">
                <a:effectLst/>
                <a:latin typeface="Calibri" panose="020F0502020204030204" pitchFamily="34" charset="0"/>
              </a:rPr>
              <a:t> aus </a:t>
            </a:r>
            <a:r>
              <a:rPr lang="de-DE" sz="1100" b="0" i="0" dirty="0" err="1">
                <a:effectLst/>
                <a:latin typeface="Calibri" panose="020F0502020204030204" pitchFamily="34" charset="0"/>
              </a:rPr>
              <a:t>Meronot</a:t>
            </a:r>
            <a:r>
              <a:rPr lang="de-DE" sz="1100" b="0" i="0" dirty="0">
                <a:effectLst/>
                <a:latin typeface="Calibri" panose="020F0502020204030204" pitchFamily="34" charset="0"/>
              </a:rPr>
              <a:t> und die Männer von Gibeon und </a:t>
            </a:r>
            <a:r>
              <a:rPr lang="de-DE" sz="1100" b="0" i="0" dirty="0" err="1">
                <a:effectLst/>
                <a:latin typeface="Calibri" panose="020F0502020204030204" pitchFamily="34" charset="0"/>
              </a:rPr>
              <a:t>Mizpa</a:t>
            </a:r>
            <a:r>
              <a:rPr lang="de-DE" sz="1100" b="0" i="0" dirty="0">
                <a:effectLst/>
                <a:latin typeface="Calibri" panose="020F0502020204030204" pitchFamily="34" charset="0"/>
              </a:rPr>
              <a:t>. An diesem Bauabschnitt arbeiten drei Beteiligte, die nach ihren Wohnorten erwähnt werden, nicht nach ihrer familiären Herkunft, die Städte sind Gibeon, </a:t>
            </a:r>
            <a:r>
              <a:rPr lang="de-DE" sz="1100" b="0" i="0" dirty="0" err="1">
                <a:effectLst/>
                <a:latin typeface="Calibri" panose="020F0502020204030204" pitchFamily="34" charset="0"/>
              </a:rPr>
              <a:t>Meronot</a:t>
            </a:r>
            <a:r>
              <a:rPr lang="de-DE" sz="1100" b="0" i="0" dirty="0">
                <a:effectLst/>
                <a:latin typeface="Calibri" panose="020F0502020204030204" pitchFamily="34" charset="0"/>
              </a:rPr>
              <a:t> und </a:t>
            </a:r>
            <a:r>
              <a:rPr lang="de-DE" sz="1100" b="0" i="0" dirty="0" err="1">
                <a:effectLst/>
                <a:latin typeface="Calibri" panose="020F0502020204030204" pitchFamily="34" charset="0"/>
              </a:rPr>
              <a:t>Mizpa</a:t>
            </a:r>
            <a:r>
              <a:rPr lang="de-DE" sz="1100" b="0" i="0" dirty="0">
                <a:effectLst/>
                <a:latin typeface="Calibri" panose="020F0502020204030204" pitchFamily="34" charset="0"/>
              </a:rPr>
              <a:t>. </a:t>
            </a:r>
          </a:p>
          <a:p>
            <a:pPr marL="742950" lvl="1" indent="-285750" rtl="0" fontAlgn="ctr">
              <a:spcBef>
                <a:spcPts val="0"/>
              </a:spcBef>
              <a:spcAft>
                <a:spcPts val="0"/>
              </a:spcAft>
              <a:buFont typeface="+mj-lt"/>
              <a:buAutoNum type="alphaLcPeriod"/>
            </a:pPr>
            <a:r>
              <a:rPr lang="de-DE" sz="1100" b="0" i="0" dirty="0" err="1">
                <a:effectLst/>
                <a:latin typeface="Calibri" panose="020F0502020204030204" pitchFamily="34" charset="0"/>
              </a:rPr>
              <a:t>Melatja</a:t>
            </a:r>
            <a:r>
              <a:rPr lang="de-DE" sz="1100" b="0" i="0" dirty="0">
                <a:effectLst/>
                <a:latin typeface="Calibri" panose="020F0502020204030204" pitchFamily="34" charset="0"/>
              </a:rPr>
              <a:t> bedeutet „Jahwe hat gerettet“. Wer Gottes Gnade verstanden hat, hat seine Identität gefunden. Die </a:t>
            </a:r>
            <a:r>
              <a:rPr lang="de-DE" sz="1100" b="0" i="0" dirty="0" err="1">
                <a:effectLst/>
                <a:latin typeface="Calibri" panose="020F0502020204030204" pitchFamily="34" charset="0"/>
              </a:rPr>
              <a:t>Gibeoniter</a:t>
            </a:r>
            <a:r>
              <a:rPr lang="de-DE" sz="1100" b="0" i="0" dirty="0">
                <a:effectLst/>
                <a:latin typeface="Calibri" panose="020F0502020204030204" pitchFamily="34" charset="0"/>
              </a:rPr>
              <a:t> waren ein </a:t>
            </a:r>
            <a:r>
              <a:rPr lang="de-DE" sz="1100" b="0" i="0" dirty="0" err="1">
                <a:effectLst/>
                <a:latin typeface="Calibri" panose="020F0502020204030204" pitchFamily="34" charset="0"/>
              </a:rPr>
              <a:t>kanaaniterischer</a:t>
            </a:r>
            <a:r>
              <a:rPr lang="de-DE" sz="1100" b="0" i="0" dirty="0">
                <a:effectLst/>
                <a:latin typeface="Calibri" panose="020F0502020204030204" pitchFamily="34" charset="0"/>
              </a:rPr>
              <a:t> Stamm, der mit einer List sein Leben rettete und dafür von Josua zu Tempelsklaven gemacht wurde, die am Heiligtum das Holz und Wasser besorgen mussten (Jos 9,27). Der schöne Name </a:t>
            </a:r>
            <a:r>
              <a:rPr lang="de-DE" sz="1100" b="0" i="0" dirty="0" err="1">
                <a:effectLst/>
                <a:latin typeface="Calibri" panose="020F0502020204030204" pitchFamily="34" charset="0"/>
              </a:rPr>
              <a:t>Melatja</a:t>
            </a:r>
            <a:r>
              <a:rPr lang="de-DE" sz="1100" b="0" i="0" dirty="0">
                <a:effectLst/>
                <a:latin typeface="Calibri" panose="020F0502020204030204" pitchFamily="34" charset="0"/>
              </a:rPr>
              <a:t> spricht davon, dass seine Eltern diesen Dienst auch nach dem Exil ernst nahmen und ihren Sohn mit diesem Namen an die Rettung vor der Vernichtung (Bann) erinnern wollten. Als Dank für diese Rettung, 1100 Jahre vorher, hilft er nun beim Mauerbau mit. Die Männer von Gibeon —&gt; s. Punkt a</a:t>
            </a:r>
          </a:p>
          <a:p>
            <a:pPr marL="742950" lvl="1" indent="-285750" rtl="0" fontAlgn="ctr">
              <a:spcBef>
                <a:spcPts val="0"/>
              </a:spcBef>
              <a:spcAft>
                <a:spcPts val="0"/>
              </a:spcAft>
              <a:buFont typeface="+mj-lt"/>
              <a:buAutoNum type="alphaLcPeriod"/>
            </a:pPr>
            <a:r>
              <a:rPr lang="de-DE" sz="1100" b="0" i="0" dirty="0">
                <a:effectLst/>
                <a:latin typeface="Calibri" panose="020F0502020204030204" pitchFamily="34" charset="0"/>
              </a:rPr>
              <a:t>Der einzig erwähnte Vorfahre von </a:t>
            </a:r>
            <a:r>
              <a:rPr lang="de-DE" sz="1100" b="0" i="0" dirty="0" err="1">
                <a:effectLst/>
                <a:latin typeface="Calibri" panose="020F0502020204030204" pitchFamily="34" charset="0"/>
              </a:rPr>
              <a:t>Jadon</a:t>
            </a:r>
            <a:r>
              <a:rPr lang="de-DE" sz="1100" b="0" i="0" dirty="0">
                <a:effectLst/>
                <a:latin typeface="Calibri" panose="020F0502020204030204" pitchFamily="34" charset="0"/>
              </a:rPr>
              <a:t> von </a:t>
            </a:r>
            <a:r>
              <a:rPr lang="de-DE" sz="1100" b="0" i="0" dirty="0" err="1">
                <a:effectLst/>
                <a:latin typeface="Calibri" panose="020F0502020204030204" pitchFamily="34" charset="0"/>
              </a:rPr>
              <a:t>Meronot</a:t>
            </a:r>
            <a:r>
              <a:rPr lang="de-DE" sz="1100" b="0" i="0" dirty="0">
                <a:effectLst/>
                <a:latin typeface="Calibri" panose="020F0502020204030204" pitchFamily="34" charset="0"/>
              </a:rPr>
              <a:t> findet sich in 1.Chr 27,30: dort wird </a:t>
            </a:r>
            <a:r>
              <a:rPr lang="de-DE" sz="1100" b="0" i="0" dirty="0" err="1">
                <a:effectLst/>
                <a:latin typeface="Calibri" panose="020F0502020204030204" pitchFamily="34" charset="0"/>
              </a:rPr>
              <a:t>Jechdeja</a:t>
            </a:r>
            <a:r>
              <a:rPr lang="de-DE" sz="1100" b="0" i="0" dirty="0">
                <a:effectLst/>
                <a:latin typeface="Calibri" panose="020F0502020204030204" pitchFamily="34" charset="0"/>
              </a:rPr>
              <a:t> genannt, der am Königshof Davids für die Eselinnen zuständig war, also ein </a:t>
            </a:r>
            <a:r>
              <a:rPr lang="de-DE" sz="1100" b="0" i="0" dirty="0" err="1">
                <a:effectLst/>
                <a:latin typeface="Calibri" panose="020F0502020204030204" pitchFamily="34" charset="0"/>
              </a:rPr>
              <a:t>Viehhirt</a:t>
            </a:r>
            <a:r>
              <a:rPr lang="de-DE" sz="1100" b="0" i="0" dirty="0">
                <a:effectLst/>
                <a:latin typeface="Calibri" panose="020F0502020204030204" pitchFamily="34" charset="0"/>
              </a:rPr>
              <a:t>. Das waren Leute, die keinen besonders ehrbaren Beruf hatten und dennoch tat </a:t>
            </a:r>
            <a:r>
              <a:rPr lang="de-DE" sz="1100" b="0" i="0" dirty="0" err="1">
                <a:effectLst/>
                <a:latin typeface="Calibri" panose="020F0502020204030204" pitchFamily="34" charset="0"/>
              </a:rPr>
              <a:t>Jerechja</a:t>
            </a:r>
            <a:r>
              <a:rPr lang="de-DE" sz="1100" b="0" i="0" dirty="0">
                <a:effectLst/>
                <a:latin typeface="Calibri" panose="020F0502020204030204" pitchFamily="34" charset="0"/>
              </a:rPr>
              <a:t> unter dem König David gehorsam seinen Dienst und </a:t>
            </a:r>
            <a:r>
              <a:rPr lang="de-DE" sz="1100" b="0" i="0" dirty="0" err="1">
                <a:effectLst/>
                <a:latin typeface="Calibri" panose="020F0502020204030204" pitchFamily="34" charset="0"/>
              </a:rPr>
              <a:t>Jadon</a:t>
            </a:r>
            <a:r>
              <a:rPr lang="de-DE" sz="1100" b="0" i="0" dirty="0">
                <a:effectLst/>
                <a:latin typeface="Calibri" panose="020F0502020204030204" pitchFamily="34" charset="0"/>
              </a:rPr>
              <a:t> tut es 700 Jahre später beim Bau der Mauer ebenso. Jesus ritt auf einem Esels-Fohlen nach Jerusalem. Die Stadt </a:t>
            </a:r>
            <a:r>
              <a:rPr lang="de-DE" sz="1100" b="0" i="0" dirty="0" err="1">
                <a:effectLst/>
                <a:latin typeface="Calibri" panose="020F0502020204030204" pitchFamily="34" charset="0"/>
              </a:rPr>
              <a:t>Meronot</a:t>
            </a:r>
            <a:r>
              <a:rPr lang="de-DE" sz="1100" b="0" i="0" dirty="0">
                <a:effectLst/>
                <a:latin typeface="Calibri" panose="020F0502020204030204" pitchFamily="34" charset="0"/>
              </a:rPr>
              <a:t> lag in unmittelbarer Nähe zu Gibeon und </a:t>
            </a:r>
            <a:r>
              <a:rPr lang="de-DE" sz="1100" b="0" i="0" dirty="0" err="1">
                <a:effectLst/>
                <a:latin typeface="Calibri" panose="020F0502020204030204" pitchFamily="34" charset="0"/>
              </a:rPr>
              <a:t>Mizpa</a:t>
            </a:r>
            <a:r>
              <a:rPr lang="de-DE" sz="1100" b="0" i="0" dirty="0">
                <a:effectLst/>
                <a:latin typeface="Calibri" panose="020F0502020204030204" pitchFamily="34" charset="0"/>
              </a:rPr>
              <a:t>, alles Städte in Benjamin. </a:t>
            </a:r>
          </a:p>
          <a:p>
            <a:pPr marL="685800" marR="0">
              <a:spcBef>
                <a:spcPts val="0"/>
              </a:spcBef>
              <a:spcAft>
                <a:spcPts val="0"/>
              </a:spcAft>
            </a:pPr>
            <a:r>
              <a:rPr lang="de-DE" sz="1100" dirty="0">
                <a:effectLst/>
                <a:latin typeface="Calibri" panose="020F0502020204030204" pitchFamily="34" charset="0"/>
              </a:rPr>
              <a:t>Der Esel steht nach </a:t>
            </a:r>
            <a:r>
              <a:rPr lang="de-DE" sz="1100" dirty="0" err="1">
                <a:effectLst/>
                <a:latin typeface="Calibri" panose="020F0502020204030204" pitchFamily="34" charset="0"/>
              </a:rPr>
              <a:t>Sach</a:t>
            </a:r>
            <a:r>
              <a:rPr lang="de-DE" sz="1100" dirty="0">
                <a:effectLst/>
                <a:latin typeface="Calibri" panose="020F0502020204030204" pitchFamily="34" charset="0"/>
              </a:rPr>
              <a:t> 9,9 für Demut.</a:t>
            </a:r>
          </a:p>
          <a:p>
            <a:pPr rtl="0" fontAlgn="ctr">
              <a:spcBef>
                <a:spcPts val="0"/>
              </a:spcBef>
              <a:spcAft>
                <a:spcPts val="0"/>
              </a:spcAft>
              <a:buFont typeface="+mj-lt"/>
              <a:buAutoNum type="alphaLcPeriod" startAt="3"/>
            </a:pPr>
            <a:r>
              <a:rPr lang="de-DE" sz="1100" b="0" i="0" dirty="0">
                <a:effectLst/>
                <a:latin typeface="Calibri" panose="020F0502020204030204" pitchFamily="34" charset="0"/>
              </a:rPr>
              <a:t>Die Männer von </a:t>
            </a:r>
            <a:r>
              <a:rPr lang="de-DE" sz="1100" b="0" i="0" dirty="0" err="1">
                <a:effectLst/>
                <a:latin typeface="Calibri" panose="020F0502020204030204" pitchFamily="34" charset="0"/>
              </a:rPr>
              <a:t>Mizpa</a:t>
            </a:r>
            <a:r>
              <a:rPr lang="de-DE" sz="1100" b="0" i="0" dirty="0">
                <a:effectLst/>
                <a:latin typeface="Calibri" panose="020F0502020204030204" pitchFamily="34" charset="0"/>
              </a:rPr>
              <a:t>. Gott geht mit uns weiter - trotz unserer Fehlentscheidungen. </a:t>
            </a:r>
            <a:r>
              <a:rPr lang="de-DE" sz="1100" b="0" i="0" dirty="0" err="1">
                <a:effectLst/>
                <a:latin typeface="Calibri" panose="020F0502020204030204" pitchFamily="34" charset="0"/>
              </a:rPr>
              <a:t>Mizpa</a:t>
            </a:r>
            <a:r>
              <a:rPr lang="de-DE" sz="1100" b="0" i="0" dirty="0">
                <a:effectLst/>
                <a:latin typeface="Calibri" panose="020F0502020204030204" pitchFamily="34" charset="0"/>
              </a:rPr>
              <a:t> war ein Ort im Gebirge Gilead (Ostjordanland) an dem Laban den Jakob einholte und auf einem Stein als Zeugen einen </a:t>
            </a:r>
            <a:r>
              <a:rPr lang="de-DE" sz="1100" b="0" i="0" dirty="0" err="1">
                <a:effectLst/>
                <a:latin typeface="Calibri" panose="020F0502020204030204" pitchFamily="34" charset="0"/>
              </a:rPr>
              <a:t>Nichtangriffpakt</a:t>
            </a:r>
            <a:r>
              <a:rPr lang="de-DE" sz="1100" b="0" i="0" dirty="0">
                <a:effectLst/>
                <a:latin typeface="Calibri" panose="020F0502020204030204" pitchFamily="34" charset="0"/>
              </a:rPr>
              <a:t> mit ihm schloss. Den Stein nannte Jakob dann Gad-El und </a:t>
            </a:r>
            <a:r>
              <a:rPr lang="de-DE" sz="1100" b="0" i="0" dirty="0" err="1">
                <a:effectLst/>
                <a:latin typeface="Calibri" panose="020F0502020204030204" pitchFamily="34" charset="0"/>
              </a:rPr>
              <a:t>Mizpa</a:t>
            </a:r>
            <a:r>
              <a:rPr lang="de-DE" sz="1100" b="0" i="0" dirty="0">
                <a:effectLst/>
                <a:latin typeface="Calibri" panose="020F0502020204030204" pitchFamily="34" charset="0"/>
              </a:rPr>
              <a:t>, das heißt „Wache“. Daher hat der Ort in Benjamin, 12 km nördlich von Jerusalem, der hier gemeint ist, seinen Namen.</a:t>
            </a:r>
          </a:p>
          <a:p>
            <a:pPr marL="685800" marR="0">
              <a:spcBef>
                <a:spcPts val="0"/>
              </a:spcBef>
              <a:spcAft>
                <a:spcPts val="0"/>
              </a:spcAft>
            </a:pPr>
            <a:r>
              <a:rPr lang="de-DE" sz="1100" dirty="0">
                <a:effectLst/>
                <a:latin typeface="Calibri" panose="020F0502020204030204" pitchFamily="34" charset="0"/>
              </a:rPr>
              <a:t>An diesem Ort stand Samuel für das Volk ein, das böse einen König gefordert hatte. Die Schlüsselaussage: „Eben-Ezer - bis hierher hat Gott geholfen“ (1.Sam 7,5-16). Zweimal heißt es, dass sich das Volk vor Jahwe in </a:t>
            </a:r>
            <a:r>
              <a:rPr lang="de-DE" sz="1100" dirty="0" err="1">
                <a:effectLst/>
                <a:latin typeface="Calibri" panose="020F0502020204030204" pitchFamily="34" charset="0"/>
              </a:rPr>
              <a:t>Mizpa</a:t>
            </a:r>
            <a:r>
              <a:rPr lang="de-DE" sz="1100" dirty="0">
                <a:effectLst/>
                <a:latin typeface="Calibri" panose="020F0502020204030204" pitchFamily="34" charset="0"/>
              </a:rPr>
              <a:t> versammelte: einmal als das Volk einen König forderte und das zweite Mal, als es Saul als König bekam (1.Sam 10,17), die Schlüsselaussage: „Keiner im ganzen Volk ist wie er“ (gemeint ist Saul). </a:t>
            </a:r>
          </a:p>
          <a:p>
            <a:pPr marL="685800" marR="0">
              <a:spcBef>
                <a:spcPts val="0"/>
              </a:spcBef>
              <a:spcAft>
                <a:spcPts val="0"/>
              </a:spcAft>
            </a:pPr>
            <a:r>
              <a:rPr lang="de-DE" sz="1100" dirty="0">
                <a:effectLst/>
                <a:latin typeface="Calibri" panose="020F0502020204030204" pitchFamily="34" charset="0"/>
              </a:rPr>
              <a:t>Die Forderung nach einem König war eine Fehlentscheidung. Saul war ein Reinfall, er war einen Kopf größer als alle im Volk, hätte aber ein Herz größer sein sollen. Auf das Äußere zu schauen ist immer </a:t>
            </a:r>
            <a:r>
              <a:rPr lang="de-DE" sz="1100" dirty="0" err="1">
                <a:effectLst/>
                <a:latin typeface="Calibri" panose="020F0502020204030204" pitchFamily="34" charset="0"/>
              </a:rPr>
              <a:t>trügertisch</a:t>
            </a:r>
            <a:r>
              <a:rPr lang="de-DE" sz="1100" dirty="0">
                <a:effectLst/>
                <a:latin typeface="Calibri" panose="020F0502020204030204" pitchFamily="34" charset="0"/>
              </a:rPr>
              <a:t>, Gott sieht dagegen ins Herz (1.Sam 16,7).</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17</a:t>
            </a:fld>
            <a:endParaRPr lang="de-DE"/>
          </a:p>
        </p:txBody>
      </p:sp>
    </p:spTree>
    <p:extLst>
      <p:ext uri="{BB962C8B-B14F-4D97-AF65-F5344CB8AC3E}">
        <p14:creationId xmlns:p14="http://schemas.microsoft.com/office/powerpoint/2010/main" val="2955242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100" b="0" i="0" dirty="0">
                <a:effectLst/>
                <a:latin typeface="Calibri" panose="020F0502020204030204" pitchFamily="34" charset="0"/>
              </a:rPr>
              <a:t>(8)</a:t>
            </a:r>
            <a:r>
              <a:rPr lang="de-DE" sz="1600" b="1" i="0" dirty="0">
                <a:effectLst/>
                <a:latin typeface="Calibri" panose="020F0502020204030204" pitchFamily="34" charset="0"/>
              </a:rPr>
              <a:t> Aufpassen, was ich in meinen Kopf lasse.</a:t>
            </a:r>
            <a:r>
              <a:rPr lang="de-DE" sz="1600" b="0" i="0" dirty="0">
                <a:effectLst/>
                <a:latin typeface="Calibri" panose="020F0502020204030204" pitchFamily="34" charset="0"/>
              </a:rPr>
              <a:t> </a:t>
            </a:r>
            <a:r>
              <a:rPr lang="de-DE" sz="1100" b="0" i="0" dirty="0">
                <a:effectLst/>
                <a:latin typeface="Calibri" panose="020F0502020204030204" pitchFamily="34" charset="0"/>
              </a:rPr>
              <a:t> </a:t>
            </a:r>
            <a:r>
              <a:rPr lang="de-DE" sz="1100" b="1" i="0" dirty="0">
                <a:effectLst/>
                <a:latin typeface="Calibri" panose="020F0502020204030204" pitchFamily="34" charset="0"/>
              </a:rPr>
              <a:t>Mit klugem Rat und Gebet dumme Entscheidungen vermeiden.</a:t>
            </a:r>
            <a:r>
              <a:rPr lang="de-DE" sz="1100" b="0" i="0" dirty="0">
                <a:effectLst/>
                <a:latin typeface="Calibri" panose="020F0502020204030204" pitchFamily="34" charset="0"/>
              </a:rPr>
              <a:t> Ein Goldschmied, </a:t>
            </a:r>
            <a:r>
              <a:rPr lang="de-DE" sz="1100" b="0" i="0" dirty="0" err="1">
                <a:effectLst/>
                <a:latin typeface="Calibri" panose="020F0502020204030204" pitchFamily="34" charset="0"/>
              </a:rPr>
              <a:t>Usiël</a:t>
            </a:r>
            <a:r>
              <a:rPr lang="de-DE" sz="1100" b="0" i="0" dirty="0">
                <a:effectLst/>
                <a:latin typeface="Calibri" panose="020F0502020204030204" pitchFamily="34" charset="0"/>
              </a:rPr>
              <a:t> Ben-</a:t>
            </a:r>
            <a:r>
              <a:rPr lang="de-DE" sz="1100" b="0" i="0" dirty="0" err="1">
                <a:effectLst/>
                <a:latin typeface="Calibri" panose="020F0502020204030204" pitchFamily="34" charset="0"/>
              </a:rPr>
              <a:t>Harhaja</a:t>
            </a:r>
            <a:r>
              <a:rPr lang="de-DE" sz="1100" b="0" i="0" dirty="0">
                <a:effectLst/>
                <a:latin typeface="Calibri" panose="020F0502020204030204" pitchFamily="34" charset="0"/>
              </a:rPr>
              <a:t>, und neben ihm der Salbenmischer </a:t>
            </a:r>
            <a:r>
              <a:rPr lang="de-DE" sz="1100" b="0" i="0" dirty="0" err="1">
                <a:effectLst/>
                <a:latin typeface="Calibri" panose="020F0502020204030204" pitchFamily="34" charset="0"/>
              </a:rPr>
              <a:t>Hananja</a:t>
            </a:r>
            <a:r>
              <a:rPr lang="de-DE" sz="1100" b="0" i="0" dirty="0">
                <a:effectLst/>
                <a:latin typeface="Calibri" panose="020F0502020204030204" pitchFamily="34" charset="0"/>
              </a:rPr>
              <a:t>. </a:t>
            </a:r>
          </a:p>
          <a:p>
            <a:pPr marL="742950" lvl="1" indent="-285750" rtl="0" fontAlgn="ctr">
              <a:spcBef>
                <a:spcPts val="0"/>
              </a:spcBef>
              <a:spcAft>
                <a:spcPts val="0"/>
              </a:spcAft>
              <a:buFont typeface="+mj-lt"/>
              <a:buAutoNum type="alphaLcPeriod"/>
            </a:pPr>
            <a:r>
              <a:rPr lang="de-DE" sz="1100" b="0" i="0" dirty="0">
                <a:effectLst/>
                <a:latin typeface="Calibri" panose="020F0502020204030204" pitchFamily="34" charset="0"/>
              </a:rPr>
              <a:t>Um die Identität einer Person genau festzulegen gibt es neben dem Namen entweder die Nennung des direkten Vaters („Ben von irgendwem“), eines berühmten Vorfahren, der Stadt aus der er kommt, der Beruf den er hatte, der Stamm, zu dem er gehörte oder den Rang, den er hatte. Wenn jemand offenbar sehr bekannt war, wurde nur der Name genannt ohne weitere Identifikationsmerkmale. Nur selten werden drei Merkmale erwähnt wie hier bei dem Goldschmied </a:t>
            </a:r>
            <a:r>
              <a:rPr lang="de-DE" sz="1100" b="0" i="0" dirty="0" err="1">
                <a:effectLst/>
                <a:latin typeface="Calibri" panose="020F0502020204030204" pitchFamily="34" charset="0"/>
              </a:rPr>
              <a:t>Usiël</a:t>
            </a:r>
            <a:r>
              <a:rPr lang="de-DE" sz="1100" b="0" i="0" dirty="0">
                <a:effectLst/>
                <a:latin typeface="Calibri" panose="020F0502020204030204" pitchFamily="34" charset="0"/>
              </a:rPr>
              <a:t> Ben-</a:t>
            </a:r>
            <a:r>
              <a:rPr lang="de-DE" sz="1100" b="0" i="0" dirty="0" err="1">
                <a:effectLst/>
                <a:latin typeface="Calibri" panose="020F0502020204030204" pitchFamily="34" charset="0"/>
              </a:rPr>
              <a:t>Harhaja</a:t>
            </a:r>
            <a:r>
              <a:rPr lang="de-DE" sz="1100" b="0" i="0" dirty="0">
                <a:effectLst/>
                <a:latin typeface="Calibri" panose="020F0502020204030204" pitchFamily="34" charset="0"/>
              </a:rPr>
              <a:t>. Es gab nur sechs </a:t>
            </a:r>
            <a:r>
              <a:rPr lang="de-DE" sz="1100" b="0" i="0" dirty="0" err="1">
                <a:effectLst/>
                <a:latin typeface="Calibri" panose="020F0502020204030204" pitchFamily="34" charset="0"/>
              </a:rPr>
              <a:t>Usiëls</a:t>
            </a:r>
            <a:r>
              <a:rPr lang="de-DE" sz="1100" b="0" i="0" dirty="0">
                <a:effectLst/>
                <a:latin typeface="Calibri" panose="020F0502020204030204" pitchFamily="34" charset="0"/>
              </a:rPr>
              <a:t> in der Bibel, und nur einer davon nach dem Exil. Die Angabe  </a:t>
            </a:r>
            <a:r>
              <a:rPr lang="de-DE" sz="1100" b="0" i="0" dirty="0" err="1">
                <a:effectLst/>
                <a:latin typeface="Calibri" panose="020F0502020204030204" pitchFamily="34" charset="0"/>
              </a:rPr>
              <a:t>Usiël</a:t>
            </a:r>
            <a:r>
              <a:rPr lang="de-DE" sz="1100" b="0" i="0" dirty="0">
                <a:effectLst/>
                <a:latin typeface="Calibri" panose="020F0502020204030204" pitchFamily="34" charset="0"/>
              </a:rPr>
              <a:t> Ben-</a:t>
            </a:r>
            <a:r>
              <a:rPr lang="de-DE" sz="1100" b="0" i="0" dirty="0" err="1">
                <a:effectLst/>
                <a:latin typeface="Calibri" panose="020F0502020204030204" pitchFamily="34" charset="0"/>
              </a:rPr>
              <a:t>Harhaja</a:t>
            </a:r>
            <a:r>
              <a:rPr lang="de-DE" sz="1100" b="0" i="0" dirty="0">
                <a:effectLst/>
                <a:latin typeface="Calibri" panose="020F0502020204030204" pitchFamily="34" charset="0"/>
              </a:rPr>
              <a:t> hätte also ausgereicht. Dennoch wird ausdrücklich erwähnt, dass er Goldschmied war und das hat eine Bedeutung: von den 11 Erwähnungen der Bibel von Goldschmieden stehen alle, außer einem Vers in den Sprüchen und die Erwähnungen in </a:t>
            </a:r>
            <a:r>
              <a:rPr lang="de-DE" sz="1100" b="0" i="0" dirty="0" err="1">
                <a:effectLst/>
                <a:latin typeface="Calibri" panose="020F0502020204030204" pitchFamily="34" charset="0"/>
              </a:rPr>
              <a:t>Neh</a:t>
            </a:r>
            <a:r>
              <a:rPr lang="de-DE" sz="1100" b="0" i="0" dirty="0">
                <a:effectLst/>
                <a:latin typeface="Calibri" panose="020F0502020204030204" pitchFamily="34" charset="0"/>
              </a:rPr>
              <a:t> 3, im Zusammenhang mit der Herstellung von Götzen. Hier hatte also das Handwerk der Goldschiede (wird 3x in </a:t>
            </a:r>
            <a:r>
              <a:rPr lang="de-DE" sz="1100" b="0" i="0" dirty="0" err="1">
                <a:effectLst/>
                <a:latin typeface="Calibri" panose="020F0502020204030204" pitchFamily="34" charset="0"/>
              </a:rPr>
              <a:t>Neh</a:t>
            </a:r>
            <a:r>
              <a:rPr lang="de-DE" sz="1100" b="0" i="0" dirty="0">
                <a:effectLst/>
                <a:latin typeface="Calibri" panose="020F0502020204030204" pitchFamily="34" charset="0"/>
              </a:rPr>
              <a:t> 3 erwähnt) Buße getan und zurückgefunden zum Dienst für Gott. </a:t>
            </a:r>
          </a:p>
          <a:p>
            <a:pPr marL="685800" marR="0">
              <a:spcBef>
                <a:spcPts val="0"/>
              </a:spcBef>
              <a:spcAft>
                <a:spcPts val="0"/>
              </a:spcAft>
            </a:pPr>
            <a:r>
              <a:rPr lang="de-DE" sz="1100" dirty="0">
                <a:effectLst/>
                <a:latin typeface="Calibri" panose="020F0502020204030204" pitchFamily="34" charset="0"/>
              </a:rPr>
              <a:t>Darüber hinaus sagt die Berufsbezeichnung sicher auch, wie unpassend dieser Beruf zu einem Maurer passte: der </a:t>
            </a:r>
            <a:r>
              <a:rPr lang="de-DE" sz="1100" dirty="0" err="1">
                <a:effectLst/>
                <a:latin typeface="Calibri" panose="020F0502020204030204" pitchFamily="34" charset="0"/>
              </a:rPr>
              <a:t>Feinmechniker</a:t>
            </a:r>
            <a:r>
              <a:rPr lang="de-DE" sz="1100" dirty="0">
                <a:effectLst/>
                <a:latin typeface="Calibri" panose="020F0502020204030204" pitchFamily="34" charset="0"/>
              </a:rPr>
              <a:t>, der sonst mit edlen Leuten Umgang hatte, der für die Reichen arbeitete. Er ließ sich zu dieser geringen Tätigkeit hinab, Steine zu schleppen. Damit wird deutlich, warum diese präzise </a:t>
            </a:r>
            <a:r>
              <a:rPr lang="de-DE" sz="1100" dirty="0" err="1">
                <a:effectLst/>
                <a:latin typeface="Calibri" panose="020F0502020204030204" pitchFamily="34" charset="0"/>
              </a:rPr>
              <a:t>Bezeichung</a:t>
            </a:r>
            <a:r>
              <a:rPr lang="de-DE" sz="1100" dirty="0">
                <a:effectLst/>
                <a:latin typeface="Calibri" panose="020F0502020204030204" pitchFamily="34" charset="0"/>
              </a:rPr>
              <a:t> erfolgte: sie war eine Adelung, ein Ehre, dass TROTZ seines Berufes mitmachte. </a:t>
            </a:r>
          </a:p>
          <a:p>
            <a:pPr marL="685800" marR="0">
              <a:spcBef>
                <a:spcPts val="0"/>
              </a:spcBef>
              <a:spcAft>
                <a:spcPts val="0"/>
              </a:spcAft>
            </a:pPr>
            <a:r>
              <a:rPr lang="de-DE" sz="1100" dirty="0">
                <a:effectLst/>
                <a:latin typeface="Calibri" panose="020F0502020204030204" pitchFamily="34" charset="0"/>
              </a:rPr>
              <a:t>In Spr. 25,4.5 wird eine Lektion aus der Goldschmiedekunst als Vergleich verwendet: Schlacke muss entfernt werden, damit ein Gerät gelingt und so muss der Gottlose vom König ferngehalten werden, damit die Gerechtigkeit seine Regentschaft bestimmt. Es geht also um den schädlichen Einfluss von Entscheidungen, die ohne Gott getroffen werden. Dumme Entscheidungen zu vermeiden bedeutet, die Lektion des Goldschmiedes gelernt zu haben.</a:t>
            </a:r>
          </a:p>
          <a:p>
            <a:pPr rtl="0" fontAlgn="ctr">
              <a:spcBef>
                <a:spcPts val="0"/>
              </a:spcBef>
              <a:spcAft>
                <a:spcPts val="0"/>
              </a:spcAft>
              <a:buFont typeface="+mj-lt"/>
              <a:buAutoNum type="alphaLcPeriod" startAt="2"/>
            </a:pPr>
            <a:r>
              <a:rPr lang="de-DE" sz="1100" b="0" i="0" dirty="0" err="1">
                <a:effectLst/>
                <a:latin typeface="Calibri" panose="020F0502020204030204" pitchFamily="34" charset="0"/>
              </a:rPr>
              <a:t>Hananja</a:t>
            </a:r>
            <a:r>
              <a:rPr lang="de-DE" sz="1100" b="0" i="0" dirty="0">
                <a:effectLst/>
                <a:latin typeface="Calibri" panose="020F0502020204030204" pitchFamily="34" charset="0"/>
              </a:rPr>
              <a:t> der Salbenmischer. Die griech. Form von </a:t>
            </a:r>
            <a:r>
              <a:rPr lang="de-DE" sz="1100" b="0" i="0" dirty="0" err="1">
                <a:effectLst/>
                <a:latin typeface="Calibri" panose="020F0502020204030204" pitchFamily="34" charset="0"/>
              </a:rPr>
              <a:t>Hananja</a:t>
            </a:r>
            <a:r>
              <a:rPr lang="de-DE" sz="1100" b="0" i="0" dirty="0">
                <a:effectLst/>
                <a:latin typeface="Calibri" panose="020F0502020204030204" pitchFamily="34" charset="0"/>
              </a:rPr>
              <a:t> ist Ananias, ein recht häufiger Name, allein sechs Personen heißen so nach dem Exil. Auch hier ist die Berufszeichnung auffallend. </a:t>
            </a:r>
          </a:p>
          <a:p>
            <a:pPr marL="685800" marR="0">
              <a:spcBef>
                <a:spcPts val="0"/>
              </a:spcBef>
              <a:spcAft>
                <a:spcPts val="0"/>
              </a:spcAft>
            </a:pPr>
            <a:r>
              <a:rPr lang="de-DE" sz="1100" dirty="0">
                <a:effectLst/>
                <a:latin typeface="Calibri" panose="020F0502020204030204" pitchFamily="34" charset="0"/>
              </a:rPr>
              <a:t>Salbenmischer waren nötig, um das heilige Öl zur Salbung und die heilige Mischung für das Räucherwerk herzustellen (2.Mo 30,25.35). Er war also sonst mit heiligen Dingen beschäftigt. Ein Salbenmischer war deshalb sicher auch weniger geeignet für Bauarbeiten. Auch hier ist die Berufsbezeichnung eine Adelung. </a:t>
            </a:r>
          </a:p>
          <a:p>
            <a:pPr marL="685800" marR="0">
              <a:spcBef>
                <a:spcPts val="0"/>
              </a:spcBef>
              <a:spcAft>
                <a:spcPts val="0"/>
              </a:spcAft>
            </a:pPr>
            <a:r>
              <a:rPr lang="de-DE" sz="1100" dirty="0">
                <a:effectLst/>
                <a:latin typeface="Calibri" panose="020F0502020204030204" pitchFamily="34" charset="0"/>
              </a:rPr>
              <a:t>In </a:t>
            </a:r>
            <a:r>
              <a:rPr lang="de-DE" sz="1100" dirty="0" err="1">
                <a:effectLst/>
                <a:latin typeface="Calibri" panose="020F0502020204030204" pitchFamily="34" charset="0"/>
              </a:rPr>
              <a:t>Spr</a:t>
            </a:r>
            <a:r>
              <a:rPr lang="de-DE" sz="1100" dirty="0">
                <a:effectLst/>
                <a:latin typeface="Calibri" panose="020F0502020204030204" pitchFamily="34" charset="0"/>
              </a:rPr>
              <a:t> 10,1 wird der Salbenmischer als Bild gebraucht um zu zeigen, das ein bisschen Dummheit sehr viel mehr Einfluss hat als Weisheit und Ehre. Es geht also um den schädlichen Einfluss von Dummheit.</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18</a:t>
            </a:fld>
            <a:endParaRPr lang="de-DE"/>
          </a:p>
        </p:txBody>
      </p:sp>
    </p:spTree>
    <p:extLst>
      <p:ext uri="{BB962C8B-B14F-4D97-AF65-F5344CB8AC3E}">
        <p14:creationId xmlns:p14="http://schemas.microsoft.com/office/powerpoint/2010/main" val="195086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(9) </a:t>
            </a:r>
            <a:r>
              <a:rPr lang="de-DE" sz="1800" b="1" dirty="0">
                <a:effectLst/>
                <a:latin typeface="Calibri" panose="020F0502020204030204" pitchFamily="34" charset="0"/>
              </a:rPr>
              <a:t>Er muss wachsen, ich aber abnehmen.</a:t>
            </a:r>
            <a:r>
              <a:rPr lang="de-DE" sz="1800" dirty="0">
                <a:effectLst/>
                <a:latin typeface="Calibri" panose="020F0502020204030204" pitchFamily="34" charset="0"/>
              </a:rPr>
              <a:t> </a:t>
            </a:r>
            <a:r>
              <a:rPr lang="de-DE" sz="1800" dirty="0" err="1">
                <a:effectLst/>
                <a:latin typeface="Calibri" panose="020F0502020204030204" pitchFamily="34" charset="0"/>
              </a:rPr>
              <a:t>Refaja</a:t>
            </a:r>
            <a:r>
              <a:rPr lang="de-DE" sz="1800" dirty="0">
                <a:effectLst/>
                <a:latin typeface="Calibri" panose="020F0502020204030204" pitchFamily="34" charset="0"/>
              </a:rPr>
              <a:t> Ben-Hur. Er war der Vorsteher des einen  Halbbezirks von Jerusalem, so was wie ein Bürgermeister. Über </a:t>
            </a:r>
            <a:r>
              <a:rPr lang="de-DE" sz="1800" dirty="0" err="1">
                <a:effectLst/>
                <a:latin typeface="Calibri" panose="020F0502020204030204" pitchFamily="34" charset="0"/>
              </a:rPr>
              <a:t>Rafja</a:t>
            </a:r>
            <a:r>
              <a:rPr lang="de-DE" sz="1800" dirty="0">
                <a:effectLst/>
                <a:latin typeface="Calibri" panose="020F0502020204030204" pitchFamily="34" charset="0"/>
              </a:rPr>
              <a:t> erfahren wir nichts sonst, auch nicht über Hur, seinen Vater. Es wird erwähnt, dass er ein ranghoher Politiker, der mit anpackte, im Gegensatz zu den Vornehmen von Tekoa. </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19</a:t>
            </a:fld>
            <a:endParaRPr lang="de-DE"/>
          </a:p>
        </p:txBody>
      </p:sp>
    </p:spTree>
    <p:extLst>
      <p:ext uri="{BB962C8B-B14F-4D97-AF65-F5344CB8AC3E}">
        <p14:creationId xmlns:p14="http://schemas.microsoft.com/office/powerpoint/2010/main" val="356079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(10) </a:t>
            </a:r>
            <a:r>
              <a:rPr lang="de-DE" sz="1800" b="1" dirty="0">
                <a:effectLst/>
                <a:latin typeface="Calibri" panose="020F0502020204030204" pitchFamily="34" charset="0"/>
              </a:rPr>
              <a:t>Wer hinter allem Gott erkennt, wird von Herzen dankbar.</a:t>
            </a:r>
            <a:r>
              <a:rPr lang="de-DE" sz="1800" dirty="0">
                <a:effectLst/>
                <a:latin typeface="Calibri" panose="020F0502020204030204" pitchFamily="34" charset="0"/>
              </a:rPr>
              <a:t> </a:t>
            </a:r>
            <a:r>
              <a:rPr lang="de-DE" sz="1800" b="1" dirty="0">
                <a:effectLst/>
                <a:latin typeface="Calibri" panose="020F0502020204030204" pitchFamily="34" charset="0"/>
              </a:rPr>
              <a:t>Ein Tag in deinen Vorhöfen besser als sonst tausend.</a:t>
            </a:r>
            <a:r>
              <a:rPr lang="de-DE" sz="1800" dirty="0">
                <a:effectLst/>
                <a:latin typeface="Calibri" panose="020F0502020204030204" pitchFamily="34" charset="0"/>
              </a:rPr>
              <a:t> </a:t>
            </a:r>
            <a:r>
              <a:rPr lang="de-DE" sz="1800" dirty="0" err="1">
                <a:effectLst/>
                <a:latin typeface="Calibri" panose="020F0502020204030204" pitchFamily="34" charset="0"/>
              </a:rPr>
              <a:t>Jedaja</a:t>
            </a:r>
            <a:r>
              <a:rPr lang="de-DE" sz="1800" dirty="0">
                <a:effectLst/>
                <a:latin typeface="Calibri" panose="020F0502020204030204" pitchFamily="34" charset="0"/>
              </a:rPr>
              <a:t> Ben-</a:t>
            </a:r>
            <a:r>
              <a:rPr lang="de-DE" sz="1800" dirty="0" err="1">
                <a:effectLst/>
                <a:latin typeface="Calibri" panose="020F0502020204030204" pitchFamily="34" charset="0"/>
              </a:rPr>
              <a:t>Harumaf</a:t>
            </a:r>
            <a:r>
              <a:rPr lang="de-DE" sz="1800" dirty="0">
                <a:effectLst/>
                <a:latin typeface="Calibri" panose="020F0502020204030204" pitchFamily="34" charset="0"/>
              </a:rPr>
              <a:t>. </a:t>
            </a:r>
            <a:r>
              <a:rPr lang="de-DE" sz="1800" dirty="0" err="1">
                <a:effectLst/>
                <a:latin typeface="Calibri" panose="020F0502020204030204" pitchFamily="34" charset="0"/>
              </a:rPr>
              <a:t>Jedaja</a:t>
            </a:r>
            <a:r>
              <a:rPr lang="de-DE" sz="1800" dirty="0">
                <a:effectLst/>
                <a:latin typeface="Calibri" panose="020F0502020204030204" pitchFamily="34" charset="0"/>
              </a:rPr>
              <a:t> bedeutet „Lobt/Preist Jahwe“, ein häufiger Ausdruck zum Anfang der Psalmen: Ps 33,2; 100,4; 105,1; 106,1; 107,1; 118,1; 136,1). Dieselbe Bedeutung haben auch die Namen </a:t>
            </a:r>
            <a:r>
              <a:rPr lang="de-DE" sz="1800" dirty="0" err="1">
                <a:effectLst/>
                <a:latin typeface="Calibri" panose="020F0502020204030204" pitchFamily="34" charset="0"/>
              </a:rPr>
              <a:t>Jeduthun</a:t>
            </a:r>
            <a:r>
              <a:rPr lang="de-DE" sz="1800" dirty="0">
                <a:effectLst/>
                <a:latin typeface="Calibri" panose="020F0502020204030204" pitchFamily="34" charset="0"/>
              </a:rPr>
              <a:t>, Juda, </a:t>
            </a:r>
            <a:r>
              <a:rPr lang="de-DE" sz="1800" dirty="0" err="1">
                <a:effectLst/>
                <a:latin typeface="Calibri" panose="020F0502020204030204" pitchFamily="34" charset="0"/>
              </a:rPr>
              <a:t>Jehud</a:t>
            </a:r>
            <a:r>
              <a:rPr lang="de-DE" sz="1800" dirty="0">
                <a:effectLst/>
                <a:latin typeface="Calibri" panose="020F0502020204030204" pitchFamily="34" charset="0"/>
              </a:rPr>
              <a:t>, </a:t>
            </a:r>
            <a:r>
              <a:rPr lang="de-DE" sz="1800" dirty="0" err="1">
                <a:effectLst/>
                <a:latin typeface="Calibri" panose="020F0502020204030204" pitchFamily="34" charset="0"/>
              </a:rPr>
              <a:t>Jehudi</a:t>
            </a:r>
            <a:r>
              <a:rPr lang="de-DE" sz="1800" dirty="0">
                <a:effectLst/>
                <a:latin typeface="Calibri" panose="020F0502020204030204" pitchFamily="34" charset="0"/>
              </a:rPr>
              <a:t> und Judith. Er wird nur an dieser Stelle erwähnt. Wir kennen nur seinen Namen und dass er gegenüber seinem Haus ausbesserte, er wohnte also bereits in einer Stadt ohne Mauern und Schutz, fühlte sich mit Jerusalem verbunden und hat Ruinen zu seinem Wohnsitz erklärt. Das war ein Leben auf Hoffnung hin. </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20</a:t>
            </a:fld>
            <a:endParaRPr lang="de-DE"/>
          </a:p>
        </p:txBody>
      </p:sp>
    </p:spTree>
    <p:extLst>
      <p:ext uri="{BB962C8B-B14F-4D97-AF65-F5344CB8AC3E}">
        <p14:creationId xmlns:p14="http://schemas.microsoft.com/office/powerpoint/2010/main" val="79164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a:t>
            </a:fld>
            <a:endParaRPr lang="de-DE"/>
          </a:p>
        </p:txBody>
      </p:sp>
    </p:spTree>
    <p:extLst>
      <p:ext uri="{BB962C8B-B14F-4D97-AF65-F5344CB8AC3E}">
        <p14:creationId xmlns:p14="http://schemas.microsoft.com/office/powerpoint/2010/main" val="101399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(10)</a:t>
            </a:r>
            <a:r>
              <a:rPr lang="de-DE" sz="1800" b="1" dirty="0">
                <a:effectLst/>
                <a:latin typeface="Calibri" panose="020F0502020204030204" pitchFamily="34" charset="0"/>
              </a:rPr>
              <a:t> Wenn das Feuer in der nächsten Generation weiterbrennt.</a:t>
            </a:r>
            <a:r>
              <a:rPr lang="de-DE" sz="1800" dirty="0">
                <a:effectLst/>
                <a:latin typeface="Calibri" panose="020F0502020204030204" pitchFamily="34" charset="0"/>
              </a:rPr>
              <a:t>  </a:t>
            </a:r>
            <a:r>
              <a:rPr lang="de-DE" sz="1800" b="1" dirty="0">
                <a:effectLst/>
                <a:latin typeface="Calibri" panose="020F0502020204030204" pitchFamily="34" charset="0"/>
              </a:rPr>
              <a:t>Bereit, sich senden zu lassen.</a:t>
            </a:r>
            <a:r>
              <a:rPr lang="de-DE" sz="1800" dirty="0">
                <a:effectLst/>
                <a:latin typeface="Calibri" panose="020F0502020204030204" pitchFamily="34" charset="0"/>
              </a:rPr>
              <a:t>  Hattusch Ben-</a:t>
            </a:r>
            <a:r>
              <a:rPr lang="de-DE" sz="1800" dirty="0" err="1">
                <a:effectLst/>
                <a:latin typeface="Calibri" panose="020F0502020204030204" pitchFamily="34" charset="0"/>
              </a:rPr>
              <a:t>Haschabneja</a:t>
            </a:r>
            <a:r>
              <a:rPr lang="de-DE" sz="1800" dirty="0">
                <a:effectLst/>
                <a:latin typeface="Calibri" panose="020F0502020204030204" pitchFamily="34" charset="0"/>
              </a:rPr>
              <a:t>. Sein Name bedeutet „Versammelter“. Er war offenbar einer der Oberen, ein Levit, der den Vertrag unter Nehemia an vorderster Stelle mit unterschrieb (</a:t>
            </a:r>
            <a:r>
              <a:rPr lang="de-DE" sz="1800" dirty="0" err="1">
                <a:effectLst/>
                <a:latin typeface="Calibri" panose="020F0502020204030204" pitchFamily="34" charset="0"/>
              </a:rPr>
              <a:t>Neh</a:t>
            </a:r>
            <a:r>
              <a:rPr lang="de-DE" sz="1800" dirty="0">
                <a:effectLst/>
                <a:latin typeface="Calibri" panose="020F0502020204030204" pitchFamily="34" charset="0"/>
              </a:rPr>
              <a:t> 10,5). Sein Vater wird hier </a:t>
            </a:r>
            <a:r>
              <a:rPr lang="de-DE" sz="1800" dirty="0" err="1">
                <a:effectLst/>
                <a:latin typeface="Calibri" panose="020F0502020204030204" pitchFamily="34" charset="0"/>
              </a:rPr>
              <a:t>Haschabneja</a:t>
            </a:r>
            <a:r>
              <a:rPr lang="de-DE" sz="1800" dirty="0">
                <a:effectLst/>
                <a:latin typeface="Calibri" panose="020F0502020204030204" pitchFamily="34" charset="0"/>
              </a:rPr>
              <a:t> genannt ist aber verm. identisch mit dem Leviten Haschabja, ein Nachkomme </a:t>
            </a:r>
            <a:r>
              <a:rPr lang="de-DE" sz="1800" dirty="0" err="1">
                <a:effectLst/>
                <a:latin typeface="Calibri" panose="020F0502020204030204" pitchFamily="34" charset="0"/>
              </a:rPr>
              <a:t>Meraris</a:t>
            </a:r>
            <a:r>
              <a:rPr lang="de-DE" sz="1800" dirty="0">
                <a:effectLst/>
                <a:latin typeface="Calibri" panose="020F0502020204030204" pitchFamily="34" charset="0"/>
              </a:rPr>
              <a:t>, der aus dem </a:t>
            </a:r>
            <a:r>
              <a:rPr lang="de-DE" sz="1800" dirty="0" err="1">
                <a:effectLst/>
                <a:latin typeface="Calibri" panose="020F0502020204030204" pitchFamily="34" charset="0"/>
              </a:rPr>
              <a:t>Levitendorf</a:t>
            </a:r>
            <a:r>
              <a:rPr lang="de-DE" sz="1800" dirty="0">
                <a:effectLst/>
                <a:latin typeface="Calibri" panose="020F0502020204030204" pitchFamily="34" charset="0"/>
              </a:rPr>
              <a:t> </a:t>
            </a:r>
            <a:r>
              <a:rPr lang="de-DE" sz="1800" dirty="0" err="1">
                <a:effectLst/>
                <a:latin typeface="Calibri" panose="020F0502020204030204" pitchFamily="34" charset="0"/>
              </a:rPr>
              <a:t>Kasifja</a:t>
            </a:r>
            <a:r>
              <a:rPr lang="de-DE" sz="1800" dirty="0">
                <a:effectLst/>
                <a:latin typeface="Calibri" panose="020F0502020204030204" pitchFamily="34" charset="0"/>
              </a:rPr>
              <a:t> als Abgesandter unter 20 anderen Leviten mit Esra nach Jerusalem geschickt wurde (</a:t>
            </a:r>
            <a:r>
              <a:rPr lang="de-DE" sz="1800" dirty="0" err="1">
                <a:effectLst/>
                <a:latin typeface="Calibri" panose="020F0502020204030204" pitchFamily="34" charset="0"/>
              </a:rPr>
              <a:t>Esr</a:t>
            </a:r>
            <a:r>
              <a:rPr lang="de-DE" sz="1800" dirty="0">
                <a:effectLst/>
                <a:latin typeface="Calibri" panose="020F0502020204030204" pitchFamily="34" charset="0"/>
              </a:rPr>
              <a:t> 8,16-19). Dass auch er mitkam verstand Esra als Ausdruckt, dass „die gütige Hand Gottes“ mit ihm war (</a:t>
            </a:r>
            <a:r>
              <a:rPr lang="de-DE" sz="1800" dirty="0" err="1">
                <a:effectLst/>
                <a:latin typeface="Calibri" panose="020F0502020204030204" pitchFamily="34" charset="0"/>
              </a:rPr>
              <a:t>Esr</a:t>
            </a:r>
            <a:r>
              <a:rPr lang="de-DE" sz="1800" dirty="0">
                <a:effectLst/>
                <a:latin typeface="Calibri" panose="020F0502020204030204" pitchFamily="34" charset="0"/>
              </a:rPr>
              <a:t> 8,18). Er ist zu unterscheiden von dem Priester Hattusch und Hattusch dem Nachkommen Davids, die auch unter den Zurückgekehrten waren. </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21</a:t>
            </a:fld>
            <a:endParaRPr lang="de-DE"/>
          </a:p>
        </p:txBody>
      </p:sp>
    </p:spTree>
    <p:extLst>
      <p:ext uri="{BB962C8B-B14F-4D97-AF65-F5344CB8AC3E}">
        <p14:creationId xmlns:p14="http://schemas.microsoft.com/office/powerpoint/2010/main" val="1975540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100" b="0" i="0" dirty="0">
                <a:effectLst/>
                <a:latin typeface="Calibri" panose="020F0502020204030204" pitchFamily="34" charset="0"/>
              </a:rPr>
              <a:t>(11) </a:t>
            </a:r>
            <a:r>
              <a:rPr lang="de-DE" sz="1600" b="1" i="0" dirty="0">
                <a:effectLst/>
                <a:latin typeface="Calibri" panose="020F0502020204030204" pitchFamily="34" charset="0"/>
              </a:rPr>
              <a:t>Fallen, aufstehen, neu orientieren.</a:t>
            </a:r>
            <a:r>
              <a:rPr lang="de-DE" sz="1600" b="0" i="0" dirty="0">
                <a:effectLst/>
                <a:latin typeface="Calibri" panose="020F0502020204030204" pitchFamily="34" charset="0"/>
              </a:rPr>
              <a:t> </a:t>
            </a:r>
            <a:r>
              <a:rPr lang="de-DE" sz="1100" b="1" i="0" dirty="0">
                <a:effectLst/>
                <a:latin typeface="Calibri" panose="020F0502020204030204" pitchFamily="34" charset="0"/>
              </a:rPr>
              <a:t>Umkehr und Neuanfang.</a:t>
            </a:r>
            <a:r>
              <a:rPr lang="de-DE" sz="1100" b="0" i="0" dirty="0">
                <a:effectLst/>
                <a:latin typeface="Calibri" panose="020F0502020204030204" pitchFamily="34" charset="0"/>
              </a:rPr>
              <a:t> </a:t>
            </a:r>
            <a:r>
              <a:rPr lang="de-DE" sz="1100" b="0" i="0" dirty="0" err="1">
                <a:effectLst/>
                <a:latin typeface="Calibri" panose="020F0502020204030204" pitchFamily="34" charset="0"/>
              </a:rPr>
              <a:t>Malkija</a:t>
            </a:r>
            <a:r>
              <a:rPr lang="de-DE" sz="1100" b="0" i="0" dirty="0">
                <a:effectLst/>
                <a:latin typeface="Calibri" panose="020F0502020204030204" pitchFamily="34" charset="0"/>
              </a:rPr>
              <a:t> Ben-</a:t>
            </a:r>
            <a:r>
              <a:rPr lang="de-DE" sz="1100" b="0" i="0" dirty="0" err="1">
                <a:effectLst/>
                <a:latin typeface="Calibri" panose="020F0502020204030204" pitchFamily="34" charset="0"/>
              </a:rPr>
              <a:t>Harim</a:t>
            </a:r>
            <a:r>
              <a:rPr lang="de-DE" sz="1100" b="0" i="0" dirty="0">
                <a:effectLst/>
                <a:latin typeface="Calibri" panose="020F0502020204030204" pitchFamily="34" charset="0"/>
              </a:rPr>
              <a:t> und </a:t>
            </a:r>
            <a:r>
              <a:rPr lang="de-DE" sz="1100" b="0" i="0" dirty="0" err="1">
                <a:effectLst/>
                <a:latin typeface="Calibri" panose="020F0502020204030204" pitchFamily="34" charset="0"/>
              </a:rPr>
              <a:t>Haschub</a:t>
            </a:r>
            <a:r>
              <a:rPr lang="de-DE" sz="1100" b="0" i="0" dirty="0">
                <a:effectLst/>
                <a:latin typeface="Calibri" panose="020F0502020204030204" pitchFamily="34" charset="0"/>
              </a:rPr>
              <a:t> Ben-</a:t>
            </a:r>
            <a:r>
              <a:rPr lang="de-DE" sz="1100" b="0" i="0" dirty="0" err="1">
                <a:effectLst/>
                <a:latin typeface="Calibri" panose="020F0502020204030204" pitchFamily="34" charset="0"/>
              </a:rPr>
              <a:t>Pahat</a:t>
            </a:r>
            <a:r>
              <a:rPr lang="de-DE" sz="1100" b="0" i="0" dirty="0">
                <a:effectLst/>
                <a:latin typeface="Calibri" panose="020F0502020204030204" pitchFamily="34" charset="0"/>
              </a:rPr>
              <a:t>-Moab. Es wird erwähnt, dass sie neben einem Mauerabschnitt auch den </a:t>
            </a:r>
            <a:r>
              <a:rPr lang="de-DE" sz="1100" b="0" i="0" dirty="0" err="1">
                <a:effectLst/>
                <a:latin typeface="Calibri" panose="020F0502020204030204" pitchFamily="34" charset="0"/>
              </a:rPr>
              <a:t>Ofentum</a:t>
            </a:r>
            <a:r>
              <a:rPr lang="de-DE" sz="1100" b="0" i="0" dirty="0">
                <a:effectLst/>
                <a:latin typeface="Calibri" panose="020F0502020204030204" pitchFamily="34" charset="0"/>
              </a:rPr>
              <a:t> erneuerten.</a:t>
            </a:r>
          </a:p>
          <a:p>
            <a:pPr marL="742950" lvl="1" indent="-285750" rtl="0" fontAlgn="ctr">
              <a:spcBef>
                <a:spcPts val="0"/>
              </a:spcBef>
              <a:spcAft>
                <a:spcPts val="0"/>
              </a:spcAft>
              <a:buFont typeface="+mj-lt"/>
              <a:buAutoNum type="alphaLcPeriod"/>
            </a:pPr>
            <a:r>
              <a:rPr lang="de-DE" sz="1100" b="0" i="0" dirty="0">
                <a:effectLst/>
                <a:latin typeface="Calibri" panose="020F0502020204030204" pitchFamily="34" charset="0"/>
              </a:rPr>
              <a:t>Umkehr. </a:t>
            </a:r>
            <a:r>
              <a:rPr lang="de-DE" sz="1100" b="0" i="0" dirty="0" err="1">
                <a:effectLst/>
                <a:latin typeface="Calibri" panose="020F0502020204030204" pitchFamily="34" charset="0"/>
              </a:rPr>
              <a:t>Malkija</a:t>
            </a:r>
            <a:r>
              <a:rPr lang="de-DE" sz="1100" b="0" i="0" dirty="0">
                <a:effectLst/>
                <a:latin typeface="Calibri" panose="020F0502020204030204" pitchFamily="34" charset="0"/>
              </a:rPr>
              <a:t> bedeutet „Mein König ist Jahwe“. Er zählte zu den 320 Nachkommen </a:t>
            </a:r>
            <a:r>
              <a:rPr lang="de-DE" sz="1100" b="0" i="0" dirty="0" err="1">
                <a:effectLst/>
                <a:latin typeface="Calibri" panose="020F0502020204030204" pitchFamily="34" charset="0"/>
              </a:rPr>
              <a:t>Harims</a:t>
            </a:r>
            <a:r>
              <a:rPr lang="de-DE" sz="1100" b="0" i="0" dirty="0">
                <a:effectLst/>
                <a:latin typeface="Calibri" panose="020F0502020204030204" pitchFamily="34" charset="0"/>
              </a:rPr>
              <a:t>, die in der ersten Welle zurückgekehrt waren (</a:t>
            </a:r>
            <a:r>
              <a:rPr lang="de-DE" sz="1100" b="0" i="0" dirty="0" err="1">
                <a:effectLst/>
                <a:latin typeface="Calibri" panose="020F0502020204030204" pitchFamily="34" charset="0"/>
              </a:rPr>
              <a:t>Neh</a:t>
            </a:r>
            <a:r>
              <a:rPr lang="de-DE" sz="1100" b="0" i="0" dirty="0">
                <a:effectLst/>
                <a:latin typeface="Calibri" panose="020F0502020204030204" pitchFamily="34" charset="0"/>
              </a:rPr>
              <a:t> 7,35) und auch zu den Männern, die ihre Hand darauf gaben, ihre fremden Frauen wegzuschicken (</a:t>
            </a:r>
            <a:r>
              <a:rPr lang="de-DE" sz="1100" b="0" i="0" dirty="0" err="1">
                <a:effectLst/>
                <a:latin typeface="Calibri" panose="020F0502020204030204" pitchFamily="34" charset="0"/>
              </a:rPr>
              <a:t>Esr</a:t>
            </a:r>
            <a:r>
              <a:rPr lang="de-DE" sz="1100" b="0" i="0" dirty="0">
                <a:effectLst/>
                <a:latin typeface="Calibri" panose="020F0502020204030204" pitchFamily="34" charset="0"/>
              </a:rPr>
              <a:t> 10,31). </a:t>
            </a:r>
          </a:p>
          <a:p>
            <a:pPr marL="742950" lvl="1" indent="-285750" rtl="0" fontAlgn="ctr">
              <a:spcBef>
                <a:spcPts val="0"/>
              </a:spcBef>
              <a:spcAft>
                <a:spcPts val="0"/>
              </a:spcAft>
              <a:buFont typeface="+mj-lt"/>
              <a:buAutoNum type="alphaLcPeriod"/>
            </a:pPr>
            <a:r>
              <a:rPr lang="de-DE" sz="1100" b="0" i="0" dirty="0">
                <a:effectLst/>
                <a:latin typeface="Calibri" panose="020F0502020204030204" pitchFamily="34" charset="0"/>
              </a:rPr>
              <a:t>Neuanfang. </a:t>
            </a:r>
            <a:r>
              <a:rPr lang="de-DE" sz="1100" b="0" i="0" dirty="0" err="1">
                <a:effectLst/>
                <a:latin typeface="Calibri" panose="020F0502020204030204" pitchFamily="34" charset="0"/>
              </a:rPr>
              <a:t>Haschub</a:t>
            </a:r>
            <a:r>
              <a:rPr lang="de-DE" sz="1100" b="0" i="0" dirty="0">
                <a:effectLst/>
                <a:latin typeface="Calibri" panose="020F0502020204030204" pitchFamily="34" charset="0"/>
              </a:rPr>
              <a:t> bedeutet „verständig“, er gehörte zur zweitgrößten Sippe der Zurückgekehrten. Die Nachkommen </a:t>
            </a:r>
            <a:r>
              <a:rPr lang="de-DE" sz="1100" b="0" i="0" dirty="0" err="1">
                <a:effectLst/>
                <a:latin typeface="Calibri" panose="020F0502020204030204" pitchFamily="34" charset="0"/>
              </a:rPr>
              <a:t>Pahat</a:t>
            </a:r>
            <a:r>
              <a:rPr lang="de-DE" sz="1100" b="0" i="0" dirty="0">
                <a:effectLst/>
                <a:latin typeface="Calibri" panose="020F0502020204030204" pitchFamily="34" charset="0"/>
              </a:rPr>
              <a:t>-Moabs brachten es dabei auf 2818 Rückkehrer (</a:t>
            </a:r>
            <a:r>
              <a:rPr lang="de-DE" sz="1100" b="0" i="0" dirty="0" err="1">
                <a:effectLst/>
                <a:latin typeface="Calibri" panose="020F0502020204030204" pitchFamily="34" charset="0"/>
              </a:rPr>
              <a:t>Neh</a:t>
            </a:r>
            <a:r>
              <a:rPr lang="de-DE" sz="1100" b="0" i="0" dirty="0">
                <a:effectLst/>
                <a:latin typeface="Calibri" panose="020F0502020204030204" pitchFamily="34" charset="0"/>
              </a:rPr>
              <a:t> 7,11). Der Name des Vaters bedeutet „Statthalter Moabs“, ein politisch offenbar sehr einflussreicher Mann. </a:t>
            </a:r>
            <a:r>
              <a:rPr lang="de-DE" sz="1100" b="0" i="0" dirty="0" err="1">
                <a:effectLst/>
                <a:latin typeface="Calibri" panose="020F0502020204030204" pitchFamily="34" charset="0"/>
              </a:rPr>
              <a:t>Haschub</a:t>
            </a:r>
            <a:r>
              <a:rPr lang="de-DE" sz="1100" b="0" i="0" dirty="0">
                <a:effectLst/>
                <a:latin typeface="Calibri" panose="020F0502020204030204" pitchFamily="34" charset="0"/>
              </a:rPr>
              <a:t> bessert diesen 11. Abschnitt und den 28. gegenüber seinem Haus aus. Er unterschreibt den Vertrag mit Nehemia als Oberhaupt (</a:t>
            </a:r>
            <a:r>
              <a:rPr lang="de-DE" sz="1100" b="0" i="0" dirty="0" err="1">
                <a:effectLst/>
                <a:latin typeface="Calibri" panose="020F0502020204030204" pitchFamily="34" charset="0"/>
              </a:rPr>
              <a:t>Neh</a:t>
            </a:r>
            <a:r>
              <a:rPr lang="de-DE" sz="1100" b="0" i="0" dirty="0">
                <a:effectLst/>
                <a:latin typeface="Calibri" panose="020F0502020204030204" pitchFamily="34" charset="0"/>
              </a:rPr>
              <a:t> 10,24). Sein Vater zählte wie er zu den Häuptern des Volkes (</a:t>
            </a:r>
            <a:r>
              <a:rPr lang="de-DE" sz="1100" b="0" i="0" dirty="0" err="1">
                <a:effectLst/>
                <a:latin typeface="Calibri" panose="020F0502020204030204" pitchFamily="34" charset="0"/>
              </a:rPr>
              <a:t>Neh</a:t>
            </a:r>
            <a:r>
              <a:rPr lang="de-DE" sz="1100" b="0" i="0" dirty="0">
                <a:effectLst/>
                <a:latin typeface="Calibri" panose="020F0502020204030204" pitchFamily="34" charset="0"/>
              </a:rPr>
              <a:t> 10,15). Es wird nichts Negatives über ihn berichtet, die Geschichte der Sippe von </a:t>
            </a:r>
            <a:r>
              <a:rPr lang="de-DE" sz="1100" b="0" i="0" dirty="0" err="1">
                <a:effectLst/>
                <a:latin typeface="Calibri" panose="020F0502020204030204" pitchFamily="34" charset="0"/>
              </a:rPr>
              <a:t>Pahat</a:t>
            </a:r>
            <a:r>
              <a:rPr lang="de-DE" sz="1100" b="0" i="0" dirty="0">
                <a:effectLst/>
                <a:latin typeface="Calibri" panose="020F0502020204030204" pitchFamily="34" charset="0"/>
              </a:rPr>
              <a:t>-Moab beginnt erst nach dem Exil, er wird vorher nicht erwähnt, er ist ein echter Neuanfänger.</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22</a:t>
            </a:fld>
            <a:endParaRPr lang="de-DE"/>
          </a:p>
        </p:txBody>
      </p:sp>
    </p:spTree>
    <p:extLst>
      <p:ext uri="{BB962C8B-B14F-4D97-AF65-F5344CB8AC3E}">
        <p14:creationId xmlns:p14="http://schemas.microsoft.com/office/powerpoint/2010/main" val="3052707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(12) </a:t>
            </a:r>
            <a:r>
              <a:rPr lang="de-DE" sz="1800" b="1" i="0" dirty="0">
                <a:effectLst/>
                <a:latin typeface="Calibri" panose="020F0502020204030204" pitchFamily="34" charset="0"/>
              </a:rPr>
              <a:t>Ein Vater lehrt seine Töchter „Ergänzung“.</a:t>
            </a:r>
            <a:r>
              <a:rPr lang="de-DE" sz="1800" b="0" i="0" dirty="0">
                <a:effectLst/>
                <a:latin typeface="Calibri" panose="020F0502020204030204" pitchFamily="34" charset="0"/>
              </a:rPr>
              <a:t> </a:t>
            </a:r>
            <a:r>
              <a:rPr lang="de-DE" sz="1800" b="1" i="0" dirty="0">
                <a:effectLst/>
                <a:latin typeface="Calibri" panose="020F0502020204030204" pitchFamily="34" charset="0"/>
              </a:rPr>
              <a:t>Ein Vater als Vorbild.</a:t>
            </a:r>
            <a:r>
              <a:rPr lang="de-DE" sz="1800" b="0" i="0" dirty="0">
                <a:effectLst/>
                <a:latin typeface="Calibri" panose="020F0502020204030204" pitchFamily="34" charset="0"/>
              </a:rPr>
              <a:t> </a:t>
            </a:r>
            <a:r>
              <a:rPr lang="de-DE" sz="1800" b="0" i="0" dirty="0" err="1">
                <a:effectLst/>
                <a:latin typeface="Calibri" panose="020F0502020204030204" pitchFamily="34" charset="0"/>
              </a:rPr>
              <a:t>Schallum</a:t>
            </a:r>
            <a:r>
              <a:rPr lang="de-DE" sz="1800" b="0" i="0" dirty="0">
                <a:effectLst/>
                <a:latin typeface="Calibri" panose="020F0502020204030204" pitchFamily="34" charset="0"/>
              </a:rPr>
              <a:t> Ben-</a:t>
            </a:r>
            <a:r>
              <a:rPr lang="de-DE" sz="1800" b="0" i="0" dirty="0" err="1">
                <a:effectLst/>
                <a:latin typeface="Calibri" panose="020F0502020204030204" pitchFamily="34" charset="0"/>
              </a:rPr>
              <a:t>Lohesch</a:t>
            </a:r>
            <a:r>
              <a:rPr lang="de-DE" sz="1800" b="0" i="0" dirty="0">
                <a:effectLst/>
                <a:latin typeface="Calibri" panose="020F0502020204030204" pitchFamily="34" charset="0"/>
              </a:rPr>
              <a:t>, der Oberste des anderen halben Bezirks zusammen mit seinen Töchtern. </a:t>
            </a:r>
            <a:r>
              <a:rPr lang="de-DE" sz="1800" b="0" i="0" dirty="0" err="1">
                <a:effectLst/>
                <a:latin typeface="Calibri" panose="020F0502020204030204" pitchFamily="34" charset="0"/>
              </a:rPr>
              <a:t>Schallum</a:t>
            </a:r>
            <a:r>
              <a:rPr lang="de-DE" sz="1800" b="0" i="0" dirty="0">
                <a:effectLst/>
                <a:latin typeface="Calibri" panose="020F0502020204030204" pitchFamily="34" charset="0"/>
              </a:rPr>
              <a:t> war ein bekannter Torhüter, ein Levit, der auch Söhne hatte, die hier allerdings nicht erwähnt werden. Es ist anzunehmen, dass seine Töchter aus freien Stücken mit anpackten. Die Aufgabe ihres Vaters machten sich die Töchter zu eigen: die Stadt schützen. </a:t>
            </a:r>
          </a:p>
          <a:p>
            <a:pPr marL="342900" marR="0">
              <a:spcBef>
                <a:spcPts val="0"/>
              </a:spcBef>
              <a:spcAft>
                <a:spcPts val="0"/>
              </a:spcAft>
            </a:pPr>
            <a:r>
              <a:rPr lang="de-DE" sz="1800" dirty="0">
                <a:solidFill>
                  <a:srgbClr val="191919"/>
                </a:solidFill>
                <a:effectLst/>
                <a:latin typeface="Calibri" panose="020F0502020204030204" pitchFamily="34" charset="0"/>
              </a:rPr>
              <a:t>Seine herausragende Position (V.5) hindert </a:t>
            </a:r>
            <a:r>
              <a:rPr lang="de-DE" sz="1800" dirty="0" err="1">
                <a:solidFill>
                  <a:srgbClr val="191919"/>
                </a:solidFill>
                <a:effectLst/>
                <a:latin typeface="Calibri" panose="020F0502020204030204" pitchFamily="34" charset="0"/>
              </a:rPr>
              <a:t>Schallum</a:t>
            </a:r>
            <a:r>
              <a:rPr lang="de-DE" sz="1800" dirty="0">
                <a:solidFill>
                  <a:srgbClr val="191919"/>
                </a:solidFill>
                <a:effectLst/>
                <a:latin typeface="Calibri" panose="020F0502020204030204" pitchFamily="34" charset="0"/>
              </a:rPr>
              <a:t> nicht daran, die Ärmel hochzukrempeln und am Bau der Mauer mit anzufassen. Er ist nicht nur beruflich ein Kollege von </a:t>
            </a:r>
            <a:r>
              <a:rPr lang="de-DE" sz="1800" dirty="0" err="1">
                <a:solidFill>
                  <a:srgbClr val="191919"/>
                </a:solidFill>
                <a:effectLst/>
                <a:latin typeface="Calibri" panose="020F0502020204030204" pitchFamily="34" charset="0"/>
              </a:rPr>
              <a:t>Rephaja</a:t>
            </a:r>
            <a:r>
              <a:rPr lang="de-DE" sz="1800" dirty="0">
                <a:solidFill>
                  <a:srgbClr val="191919"/>
                </a:solidFill>
                <a:effectLst/>
                <a:latin typeface="Calibri" panose="020F0502020204030204" pitchFamily="34" charset="0"/>
              </a:rPr>
              <a:t> (V.9), sondern hat auch geistlich dasselbe Interesse. Er besucht nicht mit seinem Kollegen die Feiern, bei denen gute Geschäfte gemacht werden können. Sie sind nicht auf eine bessere Versorgung des eigenen Bereichs aus. Gemeinsam sind sie davon überzeugt, dass sie ihrem Bezirk am besten dienen, wenn sie an der Sicherheit der Stadt Gottes mitarbeiten. </a:t>
            </a:r>
          </a:p>
          <a:p>
            <a:pPr marL="342900" marR="0">
              <a:spcBef>
                <a:spcPts val="0"/>
              </a:spcBef>
              <a:spcAft>
                <a:spcPts val="0"/>
              </a:spcAft>
            </a:pPr>
            <a:r>
              <a:rPr lang="de-DE" sz="1800" dirty="0">
                <a:solidFill>
                  <a:srgbClr val="191919"/>
                </a:solidFill>
                <a:effectLst/>
                <a:latin typeface="Calibri" panose="020F0502020204030204" pitchFamily="34" charset="0"/>
              </a:rPr>
              <a:t>Ein Christ, der in einer hohen beruflichen Funktion für viele Bereiche verantwortlich ist, dient seiner Firma am besten, wenn er sich zuerst und am meisten für die Stadt Gottes einsetzt. </a:t>
            </a:r>
          </a:p>
          <a:p>
            <a:pPr marL="342900" marR="0">
              <a:spcBef>
                <a:spcPts val="0"/>
              </a:spcBef>
              <a:spcAft>
                <a:spcPts val="0"/>
              </a:spcAft>
            </a:pPr>
            <a:r>
              <a:rPr lang="de-DE" sz="1800" dirty="0">
                <a:solidFill>
                  <a:srgbClr val="191919"/>
                </a:solidFill>
                <a:effectLst/>
                <a:latin typeface="Calibri" panose="020F0502020204030204" pitchFamily="34" charset="0"/>
              </a:rPr>
              <a:t>Als Besonderheit wird erwähnt, dass auch seine Töchter am Bau der Mauer mithelfen. Das ist das einzige Mal, dass wir von Frauen lesen, die mithelfen. Frauen haben beim Bauen eine eigene, nicht durch Männer wahrzunehmende Aufgabe. Es gibt Frauen, die dem Herrn mit ihrer Habe dienen (</a:t>
            </a:r>
            <a:r>
              <a:rPr lang="de-DE" sz="1800" dirty="0" err="1">
                <a:solidFill>
                  <a:srgbClr val="191919"/>
                </a:solidFill>
                <a:effectLst/>
                <a:latin typeface="Calibri" panose="020F0502020204030204" pitchFamily="34" charset="0"/>
              </a:rPr>
              <a:t>Lk</a:t>
            </a:r>
            <a:r>
              <a:rPr lang="de-DE" sz="1800" dirty="0">
                <a:solidFill>
                  <a:srgbClr val="191919"/>
                </a:solidFill>
                <a:effectLst/>
                <a:latin typeface="Calibri" panose="020F0502020204030204" pitchFamily="34" charset="0"/>
              </a:rPr>
              <a:t> 8,2.3), die weissagen (</a:t>
            </a:r>
            <a:r>
              <a:rPr lang="de-DE" sz="1800" dirty="0" err="1">
                <a:solidFill>
                  <a:srgbClr val="191919"/>
                </a:solidFill>
                <a:effectLst/>
                <a:latin typeface="Calibri" panose="020F0502020204030204" pitchFamily="34" charset="0"/>
              </a:rPr>
              <a:t>Apg</a:t>
            </a:r>
            <a:r>
              <a:rPr lang="de-DE" sz="1800" dirty="0">
                <a:solidFill>
                  <a:srgbClr val="191919"/>
                </a:solidFill>
                <a:effectLst/>
                <a:latin typeface="Calibri" panose="020F0502020204030204" pitchFamily="34" charset="0"/>
              </a:rPr>
              <a:t> 21,9), die im Evangelium mitkämpfen (Phil 4,2.3), die Dienerinnen der Gemeinde sind (</a:t>
            </a:r>
            <a:r>
              <a:rPr lang="de-DE" sz="1800" dirty="0" err="1">
                <a:solidFill>
                  <a:srgbClr val="191919"/>
                </a:solidFill>
                <a:effectLst/>
                <a:latin typeface="Calibri" panose="020F0502020204030204" pitchFamily="34" charset="0"/>
              </a:rPr>
              <a:t>Röm</a:t>
            </a:r>
            <a:r>
              <a:rPr lang="de-DE" sz="1800" dirty="0">
                <a:solidFill>
                  <a:srgbClr val="191919"/>
                </a:solidFill>
                <a:effectLst/>
                <a:latin typeface="Calibri" panose="020F0502020204030204" pitchFamily="34" charset="0"/>
              </a:rPr>
              <a:t> 16,1.2).</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23</a:t>
            </a:fld>
            <a:endParaRPr lang="de-DE"/>
          </a:p>
        </p:txBody>
      </p:sp>
    </p:spTree>
    <p:extLst>
      <p:ext uri="{BB962C8B-B14F-4D97-AF65-F5344CB8AC3E}">
        <p14:creationId xmlns:p14="http://schemas.microsoft.com/office/powerpoint/2010/main" val="2166473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(13)</a:t>
            </a:r>
            <a:r>
              <a:rPr lang="de-DE" sz="1800" b="1" i="0" dirty="0">
                <a:effectLst/>
                <a:latin typeface="Calibri" panose="020F0502020204030204" pitchFamily="34" charset="0"/>
              </a:rPr>
              <a:t> Verantwortung mit Fleiß </a:t>
            </a:r>
            <a:r>
              <a:rPr lang="de-DE" sz="1800" b="0" i="0" dirty="0">
                <a:effectLst/>
                <a:latin typeface="Calibri" panose="020F0502020204030204" pitchFamily="34" charset="0"/>
              </a:rPr>
              <a:t>(</a:t>
            </a:r>
            <a:r>
              <a:rPr lang="de-DE" sz="1800" b="0" i="0" dirty="0" err="1">
                <a:effectLst/>
                <a:latin typeface="Calibri" panose="020F0502020204030204" pitchFamily="34" charset="0"/>
              </a:rPr>
              <a:t>Röm</a:t>
            </a:r>
            <a:r>
              <a:rPr lang="de-DE" sz="1800" b="0" i="0" dirty="0">
                <a:effectLst/>
                <a:latin typeface="Calibri" panose="020F0502020204030204" pitchFamily="34" charset="0"/>
              </a:rPr>
              <a:t> 12,8). Hanun und die Bewohner von </a:t>
            </a:r>
            <a:r>
              <a:rPr lang="de-DE" sz="1800" b="0" i="0" dirty="0" err="1">
                <a:effectLst/>
                <a:latin typeface="Calibri" panose="020F0502020204030204" pitchFamily="34" charset="0"/>
              </a:rPr>
              <a:t>Sanoach</a:t>
            </a:r>
            <a:r>
              <a:rPr lang="de-DE" sz="1800" b="0" i="0" dirty="0">
                <a:effectLst/>
                <a:latin typeface="Calibri" panose="020F0502020204030204" pitchFamily="34" charset="0"/>
              </a:rPr>
              <a:t>. Sie setzten das </a:t>
            </a:r>
            <a:r>
              <a:rPr lang="de-DE" sz="1800" b="0" i="0" dirty="0" err="1">
                <a:effectLst/>
                <a:latin typeface="Calibri" panose="020F0502020204030204" pitchFamily="34" charset="0"/>
              </a:rPr>
              <a:t>Taltor</a:t>
            </a:r>
            <a:r>
              <a:rPr lang="de-DE" sz="1800" b="0" i="0" dirty="0">
                <a:effectLst/>
                <a:latin typeface="Calibri" panose="020F0502020204030204" pitchFamily="34" charset="0"/>
              </a:rPr>
              <a:t> vollständig instand und bauten 500m Mauer (tausend Ellen) der Mauer bist zum Aschentor, das Nehemia bei seiner nächtlichen Inspektion begutachtet hatte (</a:t>
            </a:r>
            <a:r>
              <a:rPr lang="de-DE" sz="1800" b="0" i="0" dirty="0" err="1">
                <a:effectLst/>
                <a:latin typeface="Calibri" panose="020F0502020204030204" pitchFamily="34" charset="0"/>
              </a:rPr>
              <a:t>Neh</a:t>
            </a:r>
            <a:r>
              <a:rPr lang="de-DE" sz="1800" b="0" i="0" dirty="0">
                <a:effectLst/>
                <a:latin typeface="Calibri" panose="020F0502020204030204" pitchFamily="34" charset="0"/>
              </a:rPr>
              <a:t> 2,13). Das ist die einzige Längenangabe im Buch Nehemia und offenbar eine Rekord, der hier Erwähnung findet. Eine Hammerleistung, wahnsinnig viel geschafft! Diese Jungs waren echte </a:t>
            </a:r>
            <a:r>
              <a:rPr lang="de-DE" sz="1800" b="0" i="0" dirty="0" err="1">
                <a:effectLst/>
                <a:latin typeface="Calibri" panose="020F0502020204030204" pitchFamily="34" charset="0"/>
              </a:rPr>
              <a:t>Bauschmaschinen</a:t>
            </a:r>
            <a:r>
              <a:rPr lang="de-DE" sz="1800" b="0" i="0" dirty="0">
                <a:effectLst/>
                <a:latin typeface="Calibri" panose="020F0502020204030204" pitchFamily="34" charset="0"/>
              </a:rPr>
              <a:t>, hier wurden Meter gemacht! </a:t>
            </a:r>
            <a:r>
              <a:rPr lang="de-DE" sz="1800" b="0" i="0" dirty="0" err="1">
                <a:effectLst/>
                <a:latin typeface="Calibri" panose="020F0502020204030204" pitchFamily="34" charset="0"/>
              </a:rPr>
              <a:t>Sanoach</a:t>
            </a:r>
            <a:r>
              <a:rPr lang="de-DE" sz="1800" b="0" i="0" dirty="0">
                <a:effectLst/>
                <a:latin typeface="Calibri" panose="020F0502020204030204" pitchFamily="34" charset="0"/>
              </a:rPr>
              <a:t> gehörte zu den Erbteil-Städten Judas (Jos 15,34), der Gründervater war </a:t>
            </a:r>
            <a:r>
              <a:rPr lang="de-DE" sz="1800" b="0" i="0" dirty="0" err="1">
                <a:effectLst/>
                <a:latin typeface="Calibri" panose="020F0502020204030204" pitchFamily="34" charset="0"/>
              </a:rPr>
              <a:t>Jekutiel</a:t>
            </a:r>
            <a:r>
              <a:rPr lang="de-DE" sz="1800" b="0" i="0" dirty="0">
                <a:effectLst/>
                <a:latin typeface="Calibri" panose="020F0502020204030204" pitchFamily="34" charset="0"/>
              </a:rPr>
              <a:t>, ein Mann aus dem Stamm Juda (1.Chr 4,18). Die Stadt war von den Rückkehrern wieder bevölkert worden. </a:t>
            </a:r>
          </a:p>
          <a:p>
            <a:pPr marL="342900" marR="0">
              <a:spcBef>
                <a:spcPts val="0"/>
              </a:spcBef>
              <a:spcAft>
                <a:spcPts val="0"/>
              </a:spcAft>
            </a:pPr>
            <a:r>
              <a:rPr lang="de-DE" sz="1800" dirty="0">
                <a:effectLst/>
                <a:latin typeface="Calibri" panose="020F0502020204030204" pitchFamily="34" charset="0"/>
              </a:rPr>
              <a:t>Das </a:t>
            </a:r>
            <a:r>
              <a:rPr lang="de-DE" sz="1800" dirty="0" err="1">
                <a:effectLst/>
                <a:latin typeface="Calibri" panose="020F0502020204030204" pitchFamily="34" charset="0"/>
              </a:rPr>
              <a:t>Taltor</a:t>
            </a:r>
            <a:r>
              <a:rPr lang="de-DE" sz="1800" dirty="0">
                <a:effectLst/>
                <a:latin typeface="Calibri" panose="020F0502020204030204" pitchFamily="34" charset="0"/>
              </a:rPr>
              <a:t> (2,13.15; 3,13) – Prüfungen; Ausgang in die </a:t>
            </a:r>
            <a:r>
              <a:rPr lang="de-DE" sz="1800" dirty="0" err="1">
                <a:effectLst/>
                <a:latin typeface="Calibri" panose="020F0502020204030204" pitchFamily="34" charset="0"/>
              </a:rPr>
              <a:t>Tyropoion</a:t>
            </a:r>
            <a:r>
              <a:rPr lang="de-DE" sz="1800" dirty="0">
                <a:effectLst/>
                <a:latin typeface="Calibri" panose="020F0502020204030204" pitchFamily="34" charset="0"/>
              </a:rPr>
              <a:t>-Schlucht (Prüfungen und Anfechtungen gehören zu den Erfahrungen des </a:t>
            </a:r>
            <a:r>
              <a:rPr lang="de-DE" sz="1800" dirty="0" err="1">
                <a:effectLst/>
                <a:latin typeface="Calibri" panose="020F0502020204030204" pitchFamily="34" charset="0"/>
              </a:rPr>
              <a:t>Gläubgen</a:t>
            </a:r>
            <a:r>
              <a:rPr lang="de-DE" sz="1800" dirty="0">
                <a:effectLst/>
                <a:latin typeface="Calibri" panose="020F0502020204030204" pitchFamily="34" charset="0"/>
              </a:rPr>
              <a:t>). </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24</a:t>
            </a:fld>
            <a:endParaRPr lang="de-DE"/>
          </a:p>
        </p:txBody>
      </p:sp>
    </p:spTree>
    <p:extLst>
      <p:ext uri="{BB962C8B-B14F-4D97-AF65-F5344CB8AC3E}">
        <p14:creationId xmlns:p14="http://schemas.microsoft.com/office/powerpoint/2010/main" val="3688484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(14) </a:t>
            </a:r>
            <a:r>
              <a:rPr lang="de-DE" sz="1800" b="1" i="0" dirty="0">
                <a:effectLst/>
                <a:latin typeface="Calibri" panose="020F0502020204030204" pitchFamily="34" charset="0"/>
              </a:rPr>
              <a:t>Den Mist wegschaffen. Gehorsam gefällt Gott.</a:t>
            </a:r>
            <a:r>
              <a:rPr lang="de-DE" sz="1800" b="0" i="0" dirty="0">
                <a:effectLst/>
                <a:latin typeface="Calibri" panose="020F0502020204030204" pitchFamily="34" charset="0"/>
              </a:rPr>
              <a:t>  </a:t>
            </a:r>
            <a:r>
              <a:rPr lang="de-DE" sz="1800" b="1" i="0" dirty="0">
                <a:effectLst/>
                <a:latin typeface="Calibri" panose="020F0502020204030204" pitchFamily="34" charset="0"/>
              </a:rPr>
              <a:t>Konsequent gehorsam.</a:t>
            </a:r>
            <a:r>
              <a:rPr lang="de-DE" sz="1800" b="0" i="0" dirty="0">
                <a:effectLst/>
                <a:latin typeface="Calibri" panose="020F0502020204030204" pitchFamily="34" charset="0"/>
              </a:rPr>
              <a:t> </a:t>
            </a:r>
            <a:r>
              <a:rPr lang="de-DE" sz="1800" b="0" i="0" dirty="0" err="1">
                <a:effectLst/>
                <a:latin typeface="Calibri" panose="020F0502020204030204" pitchFamily="34" charset="0"/>
              </a:rPr>
              <a:t>Malkija</a:t>
            </a:r>
            <a:r>
              <a:rPr lang="de-DE" sz="1800" b="0" i="0" dirty="0">
                <a:effectLst/>
                <a:latin typeface="Calibri" panose="020F0502020204030204" pitchFamily="34" charset="0"/>
              </a:rPr>
              <a:t> Ben-</a:t>
            </a:r>
            <a:r>
              <a:rPr lang="de-DE" sz="1800" b="0" i="0" dirty="0" err="1">
                <a:effectLst/>
                <a:latin typeface="Calibri" panose="020F0502020204030204" pitchFamily="34" charset="0"/>
              </a:rPr>
              <a:t>Rechab</a:t>
            </a:r>
            <a:r>
              <a:rPr lang="de-DE" sz="1800" b="0" i="0" dirty="0">
                <a:effectLst/>
                <a:latin typeface="Calibri" panose="020F0502020204030204" pitchFamily="34" charset="0"/>
              </a:rPr>
              <a:t>, der Oberste des Bezirks von </a:t>
            </a:r>
            <a:r>
              <a:rPr lang="de-DE" sz="1800" b="0" i="0" dirty="0" err="1">
                <a:effectLst/>
                <a:latin typeface="Calibri" panose="020F0502020204030204" pitchFamily="34" charset="0"/>
              </a:rPr>
              <a:t>Bet</a:t>
            </a:r>
            <a:r>
              <a:rPr lang="de-DE" sz="1800" b="0" i="0" dirty="0">
                <a:effectLst/>
                <a:latin typeface="Calibri" panose="020F0502020204030204" pitchFamily="34" charset="0"/>
              </a:rPr>
              <a:t>-Kerem. Zur Geschichte der </a:t>
            </a:r>
            <a:r>
              <a:rPr lang="de-DE" sz="1800" b="0" i="0" dirty="0" err="1">
                <a:effectLst/>
                <a:latin typeface="Calibri" panose="020F0502020204030204" pitchFamily="34" charset="0"/>
              </a:rPr>
              <a:t>Rechabiter</a:t>
            </a:r>
            <a:r>
              <a:rPr lang="de-DE" sz="1800" b="0" i="0" dirty="0">
                <a:effectLst/>
                <a:latin typeface="Calibri" panose="020F0502020204030204" pitchFamily="34" charset="0"/>
              </a:rPr>
              <a:t> siehe den Kommentar zu </a:t>
            </a:r>
            <a:r>
              <a:rPr lang="de-DE" sz="1800" b="0" i="0" dirty="0" err="1">
                <a:effectLst/>
                <a:latin typeface="Calibri" panose="020F0502020204030204" pitchFamily="34" charset="0"/>
              </a:rPr>
              <a:t>Jer</a:t>
            </a:r>
            <a:r>
              <a:rPr lang="de-DE" sz="1800" b="0" i="0" dirty="0">
                <a:effectLst/>
                <a:latin typeface="Calibri" panose="020F0502020204030204" pitchFamily="34" charset="0"/>
              </a:rPr>
              <a:t> 35. Die </a:t>
            </a:r>
            <a:r>
              <a:rPr lang="de-DE" sz="1800" b="0" i="0" dirty="0" err="1">
                <a:effectLst/>
                <a:latin typeface="Calibri" panose="020F0502020204030204" pitchFamily="34" charset="0"/>
              </a:rPr>
              <a:t>Rechabiter</a:t>
            </a:r>
            <a:r>
              <a:rPr lang="de-DE" sz="1800" b="0" i="0" dirty="0">
                <a:effectLst/>
                <a:latin typeface="Calibri" panose="020F0502020204030204" pitchFamily="34" charset="0"/>
              </a:rPr>
              <a:t> standen für Gehorsam und Treue. Gott hatte der Sippe zum Gedächtnis verheißen: </a:t>
            </a:r>
            <a:r>
              <a:rPr lang="de-DE" sz="1800" b="0" i="1" dirty="0">
                <a:effectLst/>
                <a:latin typeface="Calibri" panose="020F0502020204030204" pitchFamily="34" charset="0"/>
              </a:rPr>
              <a:t>„darum, so spricht der HERR der Heerscharen, der Gott Israels: Es soll </a:t>
            </a:r>
            <a:r>
              <a:rPr lang="de-DE" sz="1800" b="0" i="1" dirty="0" err="1">
                <a:effectLst/>
                <a:latin typeface="Calibri" panose="020F0502020204030204" pitchFamily="34" charset="0"/>
              </a:rPr>
              <a:t>Jonadab</a:t>
            </a:r>
            <a:r>
              <a:rPr lang="de-DE" sz="1800" b="0" i="1" dirty="0">
                <a:effectLst/>
                <a:latin typeface="Calibri" panose="020F0502020204030204" pitchFamily="34" charset="0"/>
              </a:rPr>
              <a:t>, dem Sohn des </a:t>
            </a:r>
            <a:r>
              <a:rPr lang="de-DE" sz="1800" b="0" i="1" dirty="0" err="1">
                <a:effectLst/>
                <a:latin typeface="Calibri" panose="020F0502020204030204" pitchFamily="34" charset="0"/>
              </a:rPr>
              <a:t>Rechab</a:t>
            </a:r>
            <a:r>
              <a:rPr lang="de-DE" sz="1800" b="0" i="1" dirty="0">
                <a:effectLst/>
                <a:latin typeface="Calibri" panose="020F0502020204030204" pitchFamily="34" charset="0"/>
              </a:rPr>
              <a:t>, nicht an einem Mann fehlen, der vor mir steht, alle Tage.“</a:t>
            </a:r>
            <a:r>
              <a:rPr lang="de-DE" sz="1800" b="0" i="0" dirty="0">
                <a:effectLst/>
                <a:latin typeface="Calibri" panose="020F0502020204030204" pitchFamily="34" charset="0"/>
              </a:rPr>
              <a:t> (</a:t>
            </a:r>
            <a:r>
              <a:rPr lang="de-DE" sz="1800" b="0" i="0" dirty="0" err="1">
                <a:effectLst/>
                <a:latin typeface="Calibri" panose="020F0502020204030204" pitchFamily="34" charset="0"/>
              </a:rPr>
              <a:t>Jer</a:t>
            </a:r>
            <a:r>
              <a:rPr lang="de-DE" sz="1800" b="0" i="0" dirty="0">
                <a:effectLst/>
                <a:latin typeface="Calibri" panose="020F0502020204030204" pitchFamily="34" charset="0"/>
              </a:rPr>
              <a:t> 35,19). Dieselbe Verheißung wird David in Ps 33,17 gemacht: </a:t>
            </a:r>
            <a:r>
              <a:rPr lang="de-DE" sz="1800" b="0" i="1" dirty="0">
                <a:effectLst/>
                <a:latin typeface="Calibri" panose="020F0502020204030204" pitchFamily="34" charset="0"/>
              </a:rPr>
              <a:t>„Nie soll es dem David an einem Mann fehlen, der auf dem Thron des Hauses Israel sitzt.“</a:t>
            </a:r>
            <a:r>
              <a:rPr lang="de-DE" sz="1800" b="0" i="0" dirty="0">
                <a:effectLst/>
                <a:latin typeface="Calibri" panose="020F0502020204030204" pitchFamily="34" charset="0"/>
              </a:rPr>
              <a:t> Das bedeutet den Fortbestand der Sippe auf ewig. Dieser </a:t>
            </a:r>
            <a:r>
              <a:rPr lang="de-DE" sz="1800" b="0" i="0" dirty="0" err="1">
                <a:effectLst/>
                <a:latin typeface="Calibri" panose="020F0502020204030204" pitchFamily="34" charset="0"/>
              </a:rPr>
              <a:t>Malkija</a:t>
            </a:r>
            <a:r>
              <a:rPr lang="de-DE" sz="1800" b="0" i="0" dirty="0">
                <a:effectLst/>
                <a:latin typeface="Calibri" panose="020F0502020204030204" pitchFamily="34" charset="0"/>
              </a:rPr>
              <a:t> ist der lebendige Beweis dafür, dass Gott seine Zusage einhielt, denn er Stand vor Gott an dieser Mauer und baute Jerusalem wieder auf. </a:t>
            </a:r>
          </a:p>
          <a:p>
            <a:pPr marL="342900" marR="0">
              <a:spcBef>
                <a:spcPts val="0"/>
              </a:spcBef>
              <a:spcAft>
                <a:spcPts val="0"/>
              </a:spcAft>
            </a:pPr>
            <a:r>
              <a:rPr lang="de-DE" sz="1800" dirty="0">
                <a:effectLst/>
                <a:latin typeface="Calibri" panose="020F0502020204030204" pitchFamily="34" charset="0"/>
              </a:rPr>
              <a:t>Er baute das Aschentor oder </a:t>
            </a:r>
            <a:r>
              <a:rPr lang="de-DE" sz="1800" dirty="0" err="1">
                <a:effectLst/>
                <a:latin typeface="Calibri" panose="020F0502020204030204" pitchFamily="34" charset="0"/>
              </a:rPr>
              <a:t>Misttor</a:t>
            </a:r>
            <a:r>
              <a:rPr lang="de-DE" sz="1800" dirty="0">
                <a:effectLst/>
                <a:latin typeface="Calibri" panose="020F0502020204030204" pitchFamily="34" charset="0"/>
              </a:rPr>
              <a:t> wieder auf. Das </a:t>
            </a:r>
            <a:r>
              <a:rPr lang="de-DE" sz="1800" dirty="0" err="1">
                <a:effectLst/>
                <a:latin typeface="Calibri" panose="020F0502020204030204" pitchFamily="34" charset="0"/>
              </a:rPr>
              <a:t>Misttor</a:t>
            </a:r>
            <a:r>
              <a:rPr lang="de-DE" sz="1800" dirty="0">
                <a:effectLst/>
                <a:latin typeface="Calibri" panose="020F0502020204030204" pitchFamily="34" charset="0"/>
              </a:rPr>
              <a:t> (2,13; 3,14: 12,31) – Sünde und Unreinheit muss hinaus; das </a:t>
            </a:r>
            <a:r>
              <a:rPr lang="de-DE" sz="1800" dirty="0" err="1">
                <a:effectLst/>
                <a:latin typeface="Calibri" panose="020F0502020204030204" pitchFamily="34" charset="0"/>
              </a:rPr>
              <a:t>Misttor</a:t>
            </a:r>
            <a:r>
              <a:rPr lang="de-DE" sz="1800" dirty="0">
                <a:effectLst/>
                <a:latin typeface="Calibri" panose="020F0502020204030204" pitchFamily="34" charset="0"/>
              </a:rPr>
              <a:t> führte in das Tal </a:t>
            </a:r>
            <a:r>
              <a:rPr lang="de-DE" sz="1800" dirty="0" err="1">
                <a:effectLst/>
                <a:latin typeface="Calibri" panose="020F0502020204030204" pitchFamily="34" charset="0"/>
              </a:rPr>
              <a:t>Hinnom</a:t>
            </a:r>
            <a:r>
              <a:rPr lang="de-DE" sz="1800" dirty="0">
                <a:effectLst/>
                <a:latin typeface="Calibri" panose="020F0502020204030204" pitchFamily="34" charset="0"/>
              </a:rPr>
              <a:t>. Hier wurde der Abfall der Stadt verbrannt (in der Gemeinde muss das Böse auch entfernt werden, ebenso im Leben jedes Gläubigen). Genau das war es, was die </a:t>
            </a:r>
            <a:r>
              <a:rPr lang="de-DE" sz="1800" dirty="0" err="1">
                <a:effectLst/>
                <a:latin typeface="Calibri" panose="020F0502020204030204" pitchFamily="34" charset="0"/>
              </a:rPr>
              <a:t>Rechabiter</a:t>
            </a:r>
            <a:r>
              <a:rPr lang="de-DE" sz="1800" dirty="0">
                <a:effectLst/>
                <a:latin typeface="Calibri" panose="020F0502020204030204" pitchFamily="34" charset="0"/>
              </a:rPr>
              <a:t> ausgezeichnet hatte: sie hatten sich dem Zeitgeist verweigert und auf Besitz und Rausch verzichtet. Das lobt Gott an ihnen. So einer war glaubwürdig, dieses Tor wieder aufzubauen. </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25</a:t>
            </a:fld>
            <a:endParaRPr lang="de-DE"/>
          </a:p>
        </p:txBody>
      </p:sp>
    </p:spTree>
    <p:extLst>
      <p:ext uri="{BB962C8B-B14F-4D97-AF65-F5344CB8AC3E}">
        <p14:creationId xmlns:p14="http://schemas.microsoft.com/office/powerpoint/2010/main" val="1783373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(15) </a:t>
            </a:r>
            <a:r>
              <a:rPr lang="de-DE" sz="1800" b="1" dirty="0">
                <a:effectLst/>
                <a:latin typeface="Calibri" panose="020F0502020204030204" pitchFamily="34" charset="0"/>
              </a:rPr>
              <a:t>Es kommt drauf an, was drin ist.</a:t>
            </a:r>
            <a:r>
              <a:rPr lang="de-DE" sz="1800" dirty="0">
                <a:effectLst/>
                <a:latin typeface="Calibri" panose="020F0502020204030204" pitchFamily="34" charset="0"/>
              </a:rPr>
              <a:t> </a:t>
            </a:r>
            <a:r>
              <a:rPr lang="de-DE" sz="1800" dirty="0" err="1">
                <a:effectLst/>
                <a:latin typeface="Calibri" panose="020F0502020204030204" pitchFamily="34" charset="0"/>
              </a:rPr>
              <a:t>Mizpa</a:t>
            </a:r>
            <a:r>
              <a:rPr lang="de-DE" sz="1800" dirty="0">
                <a:effectLst/>
                <a:latin typeface="Calibri" panose="020F0502020204030204" pitchFamily="34" charset="0"/>
              </a:rPr>
              <a:t> war der Ort des Blickes auf das Herz. </a:t>
            </a:r>
            <a:r>
              <a:rPr lang="de-DE" sz="1800" dirty="0" err="1">
                <a:effectLst/>
                <a:latin typeface="Calibri" panose="020F0502020204030204" pitchFamily="34" charset="0"/>
              </a:rPr>
              <a:t>Schallun</a:t>
            </a:r>
            <a:r>
              <a:rPr lang="de-DE" sz="1800" dirty="0">
                <a:effectLst/>
                <a:latin typeface="Calibri" panose="020F0502020204030204" pitchFamily="34" charset="0"/>
              </a:rPr>
              <a:t> Ben-</a:t>
            </a:r>
            <a:r>
              <a:rPr lang="de-DE" sz="1800" dirty="0" err="1">
                <a:effectLst/>
                <a:latin typeface="Calibri" panose="020F0502020204030204" pitchFamily="34" charset="0"/>
              </a:rPr>
              <a:t>Kolhose</a:t>
            </a:r>
            <a:r>
              <a:rPr lang="de-DE" sz="1800" dirty="0">
                <a:effectLst/>
                <a:latin typeface="Calibri" panose="020F0502020204030204" pitchFamily="34" charset="0"/>
              </a:rPr>
              <a:t> der Oberste des Bezirks von </a:t>
            </a:r>
            <a:r>
              <a:rPr lang="de-DE" sz="1800" dirty="0" err="1">
                <a:effectLst/>
                <a:latin typeface="Calibri" panose="020F0502020204030204" pitchFamily="34" charset="0"/>
              </a:rPr>
              <a:t>Mizpa</a:t>
            </a:r>
            <a:r>
              <a:rPr lang="de-DE" sz="1800" dirty="0">
                <a:effectLst/>
                <a:latin typeface="Calibri" panose="020F0502020204030204" pitchFamily="34" charset="0"/>
              </a:rPr>
              <a:t>. Er baute das </a:t>
            </a:r>
            <a:r>
              <a:rPr lang="de-DE" sz="1800" dirty="0" err="1">
                <a:effectLst/>
                <a:latin typeface="Calibri" panose="020F0502020204030204" pitchFamily="34" charset="0"/>
              </a:rPr>
              <a:t>Quelltor</a:t>
            </a:r>
            <a:r>
              <a:rPr lang="de-DE" sz="1800" dirty="0">
                <a:effectLst/>
                <a:latin typeface="Calibri" panose="020F0502020204030204" pitchFamily="34" charset="0"/>
              </a:rPr>
              <a:t> (2,14; 3,15; 12,37) – der Heilige Geist ist da; Hierhin ergoss sich die </a:t>
            </a:r>
            <a:r>
              <a:rPr lang="de-DE" sz="1800" dirty="0" err="1">
                <a:effectLst/>
                <a:latin typeface="Calibri" panose="020F0502020204030204" pitchFamily="34" charset="0"/>
              </a:rPr>
              <a:t>Gihonquelle</a:t>
            </a:r>
            <a:r>
              <a:rPr lang="de-DE" sz="1800" dirty="0">
                <a:effectLst/>
                <a:latin typeface="Calibri" panose="020F0502020204030204" pitchFamily="34" charset="0"/>
              </a:rPr>
              <a:t>, die Jerusalem mit Wasser versorgte (der Heilige Geist ist in den Gläubigen eine Quelle lebendigen Wassers, was Gott erfüllt, nimmt er in Besitz).</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26</a:t>
            </a:fld>
            <a:endParaRPr lang="de-DE"/>
          </a:p>
        </p:txBody>
      </p:sp>
    </p:spTree>
    <p:extLst>
      <p:ext uri="{BB962C8B-B14F-4D97-AF65-F5344CB8AC3E}">
        <p14:creationId xmlns:p14="http://schemas.microsoft.com/office/powerpoint/2010/main" val="3562277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(16)</a:t>
            </a:r>
            <a:r>
              <a:rPr lang="de-DE" sz="1800" b="1" dirty="0">
                <a:effectLst/>
                <a:latin typeface="Calibri" panose="020F0502020204030204" pitchFamily="34" charset="0"/>
              </a:rPr>
              <a:t> Ruhm und Ehre – nicht für mich.</a:t>
            </a:r>
            <a:r>
              <a:rPr lang="de-DE" sz="1800" dirty="0">
                <a:effectLst/>
                <a:latin typeface="Calibri" panose="020F0502020204030204" pitchFamily="34" charset="0"/>
              </a:rPr>
              <a:t> </a:t>
            </a:r>
            <a:r>
              <a:rPr lang="de-DE" sz="1800" dirty="0" err="1">
                <a:effectLst/>
                <a:latin typeface="Calibri" panose="020F0502020204030204" pitchFamily="34" charset="0"/>
              </a:rPr>
              <a:t>Nehemja</a:t>
            </a:r>
            <a:r>
              <a:rPr lang="de-DE" sz="1800" dirty="0">
                <a:effectLst/>
                <a:latin typeface="Calibri" panose="020F0502020204030204" pitchFamily="34" charset="0"/>
              </a:rPr>
              <a:t> Ben-</a:t>
            </a:r>
            <a:r>
              <a:rPr lang="de-DE" sz="1800" dirty="0" err="1">
                <a:effectLst/>
                <a:latin typeface="Calibri" panose="020F0502020204030204" pitchFamily="34" charset="0"/>
              </a:rPr>
              <a:t>Asbuk</a:t>
            </a:r>
            <a:r>
              <a:rPr lang="de-DE" sz="1800" dirty="0">
                <a:effectLst/>
                <a:latin typeface="Calibri" panose="020F0502020204030204" pitchFamily="34" charset="0"/>
              </a:rPr>
              <a:t>, aus, der Oberste des halben Bezirks von </a:t>
            </a:r>
            <a:r>
              <a:rPr lang="de-DE" sz="1800" dirty="0" err="1">
                <a:effectLst/>
                <a:latin typeface="Calibri" panose="020F0502020204030204" pitchFamily="34" charset="0"/>
              </a:rPr>
              <a:t>Bet</a:t>
            </a:r>
            <a:r>
              <a:rPr lang="de-DE" sz="1800" dirty="0">
                <a:effectLst/>
                <a:latin typeface="Calibri" panose="020F0502020204030204" pitchFamily="34" charset="0"/>
              </a:rPr>
              <a:t>-Zur. Wir erfahren über diesen Nehemia, der ein anderer als der Autor des Buches Nehemia ist, nicht mehr als an dieser Stelle.</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27</a:t>
            </a:fld>
            <a:endParaRPr lang="de-DE"/>
          </a:p>
        </p:txBody>
      </p:sp>
    </p:spTree>
    <p:extLst>
      <p:ext uri="{BB962C8B-B14F-4D97-AF65-F5344CB8AC3E}">
        <p14:creationId xmlns:p14="http://schemas.microsoft.com/office/powerpoint/2010/main" val="3447885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(17) </a:t>
            </a:r>
            <a:r>
              <a:rPr lang="de-DE" sz="1800" b="1" i="0" dirty="0">
                <a:effectLst/>
                <a:latin typeface="Calibri" panose="020F0502020204030204" pitchFamily="34" charset="0"/>
              </a:rPr>
              <a:t>Mit einem Gott zugewandten Herz andere Herzen Gott zuwenden. </a:t>
            </a:r>
            <a:r>
              <a:rPr lang="de-DE" sz="1800" b="0" i="0" dirty="0">
                <a:effectLst/>
                <a:latin typeface="Calibri" panose="020F0502020204030204" pitchFamily="34" charset="0"/>
              </a:rPr>
              <a:t>Die Leviten unter </a:t>
            </a:r>
            <a:r>
              <a:rPr lang="de-DE" sz="1800" b="0" i="0" dirty="0" err="1">
                <a:effectLst/>
                <a:latin typeface="Calibri" panose="020F0502020204030204" pitchFamily="34" charset="0"/>
              </a:rPr>
              <a:t>Rehum</a:t>
            </a:r>
            <a:r>
              <a:rPr lang="de-DE" sz="1800" b="0" i="0" dirty="0">
                <a:effectLst/>
                <a:latin typeface="Calibri" panose="020F0502020204030204" pitchFamily="34" charset="0"/>
              </a:rPr>
              <a:t> Ben-</a:t>
            </a:r>
            <a:r>
              <a:rPr lang="de-DE" sz="1800" b="0" i="0" dirty="0" err="1">
                <a:effectLst/>
                <a:latin typeface="Calibri" panose="020F0502020204030204" pitchFamily="34" charset="0"/>
              </a:rPr>
              <a:t>Bani</a:t>
            </a:r>
            <a:r>
              <a:rPr lang="de-DE" sz="1800" b="0" i="0" dirty="0">
                <a:effectLst/>
                <a:latin typeface="Calibri" panose="020F0502020204030204" pitchFamily="34" charset="0"/>
              </a:rPr>
              <a:t>. </a:t>
            </a:r>
            <a:r>
              <a:rPr lang="de-DE" sz="1800" b="0" i="0" dirty="0" err="1">
                <a:effectLst/>
                <a:latin typeface="Calibri" panose="020F0502020204030204" pitchFamily="34" charset="0"/>
              </a:rPr>
              <a:t>Bani</a:t>
            </a:r>
            <a:r>
              <a:rPr lang="de-DE" sz="1800" b="0" i="0" dirty="0">
                <a:effectLst/>
                <a:latin typeface="Calibri" panose="020F0502020204030204" pitchFamily="34" charset="0"/>
              </a:rPr>
              <a:t> war ein Levit, der mehrfach erwähnt wird. </a:t>
            </a:r>
            <a:r>
              <a:rPr lang="de-DE" sz="1800" b="0" i="0" dirty="0" err="1">
                <a:effectLst/>
                <a:latin typeface="Calibri" panose="020F0502020204030204" pitchFamily="34" charset="0"/>
              </a:rPr>
              <a:t>Bani</a:t>
            </a:r>
            <a:r>
              <a:rPr lang="de-DE" sz="1800" b="0" i="0" dirty="0">
                <a:effectLst/>
                <a:latin typeface="Calibri" panose="020F0502020204030204" pitchFamily="34" charset="0"/>
              </a:rPr>
              <a:t> wird mit 14 anderen Leviten erwähnt, die das Gesetz übersetzen und auslegten, während Esra lehrte. Er betete mit anderen „mit lauter Stimme“ zu Gott ein beeindruckendes Bußgebet (</a:t>
            </a:r>
            <a:r>
              <a:rPr lang="de-DE" sz="1800" b="0" i="0" dirty="0" err="1">
                <a:effectLst/>
                <a:latin typeface="Calibri" panose="020F0502020204030204" pitchFamily="34" charset="0"/>
              </a:rPr>
              <a:t>Neh</a:t>
            </a:r>
            <a:r>
              <a:rPr lang="de-DE" sz="1800" b="0" i="0" dirty="0">
                <a:effectLst/>
                <a:latin typeface="Calibri" panose="020F0502020204030204" pitchFamily="34" charset="0"/>
              </a:rPr>
              <a:t> 9,5-37). Offenbar hatte sein Sohn </a:t>
            </a:r>
            <a:r>
              <a:rPr lang="de-DE" sz="1800" b="0" i="0" dirty="0" err="1">
                <a:effectLst/>
                <a:latin typeface="Calibri" panose="020F0502020204030204" pitchFamily="34" charset="0"/>
              </a:rPr>
              <a:t>Rehum</a:t>
            </a:r>
            <a:r>
              <a:rPr lang="de-DE" sz="1800" b="0" i="0" dirty="0">
                <a:effectLst/>
                <a:latin typeface="Calibri" panose="020F0502020204030204" pitchFamily="34" charset="0"/>
              </a:rPr>
              <a:t> dieses Herz auch, denn er nicht nur er baute an der Mauer sondern leitete andere Leviten an.</a:t>
            </a:r>
          </a:p>
          <a:p>
            <a:pPr marL="342900" marR="0">
              <a:spcBef>
                <a:spcPts val="0"/>
              </a:spcBef>
              <a:spcAft>
                <a:spcPts val="0"/>
              </a:spcAft>
            </a:pPr>
            <a:r>
              <a:rPr lang="de-DE" sz="1800" dirty="0">
                <a:effectLst/>
                <a:latin typeface="Calibri" panose="020F0502020204030204" pitchFamily="34" charset="0"/>
              </a:rPr>
              <a:t>„Wir haben ganz verschiedene Gaben, so wie Gott sie uns in seiner Gnade gegeben hat. Der eine hat </a:t>
            </a:r>
            <a:r>
              <a:rPr lang="de-DE" sz="1800" i="1" dirty="0">
                <a:effectLst/>
                <a:latin typeface="Calibri" panose="020F0502020204030204" pitchFamily="34" charset="0"/>
              </a:rPr>
              <a:t>die Gabe, Worte Gottes weiterzugeben</a:t>
            </a:r>
            <a:r>
              <a:rPr lang="de-DE" sz="1800" dirty="0">
                <a:effectLst/>
                <a:latin typeface="Calibri" panose="020F0502020204030204" pitchFamily="34" charset="0"/>
              </a:rPr>
              <a:t>. Er soll das in Übereinstimmung mit dem Glauben tun!“ (…) Wenn jemand die Gabe des Lehrens hat, soll er lehren!“ (</a:t>
            </a:r>
            <a:r>
              <a:rPr lang="de-DE" sz="1800" dirty="0" err="1">
                <a:effectLst/>
                <a:latin typeface="Calibri" panose="020F0502020204030204" pitchFamily="34" charset="0"/>
              </a:rPr>
              <a:t>Röm</a:t>
            </a:r>
            <a:r>
              <a:rPr lang="de-DE" sz="1800" dirty="0">
                <a:effectLst/>
                <a:latin typeface="Calibri" panose="020F0502020204030204" pitchFamily="34" charset="0"/>
              </a:rPr>
              <a:t> 12,6.7)</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28</a:t>
            </a:fld>
            <a:endParaRPr lang="de-DE"/>
          </a:p>
        </p:txBody>
      </p:sp>
    </p:spTree>
    <p:extLst>
      <p:ext uri="{BB962C8B-B14F-4D97-AF65-F5344CB8AC3E}">
        <p14:creationId xmlns:p14="http://schemas.microsoft.com/office/powerpoint/2010/main" val="3525435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(17) </a:t>
            </a:r>
            <a:r>
              <a:rPr lang="de-DE" sz="1800" b="1" i="0" dirty="0">
                <a:effectLst/>
                <a:latin typeface="Calibri" panose="020F0502020204030204" pitchFamily="34" charset="0"/>
              </a:rPr>
              <a:t>Retten statt Verrat.</a:t>
            </a:r>
            <a:r>
              <a:rPr lang="de-DE" sz="1800" b="0" i="0" dirty="0">
                <a:effectLst/>
                <a:latin typeface="Calibri" panose="020F0502020204030204" pitchFamily="34" charset="0"/>
              </a:rPr>
              <a:t> Haschabja, der Oberste des halben Bezirks von Keïla. Keïla wurde von David auf Gottes Befehl hin gerettet („Rette Keïla“). Die Männer Davids sahen sich als zu schwach für diese Aufgabe, die hatten Angst. Aber Gott bestätigt ihnen den Sieg, woraufhin sie losziehen und den Kampf gewinnen. David und </a:t>
            </a:r>
            <a:r>
              <a:rPr lang="de-DE" sz="1800" b="0" i="0" dirty="0" err="1">
                <a:effectLst/>
                <a:latin typeface="Calibri" panose="020F0502020204030204" pitchFamily="34" charset="0"/>
              </a:rPr>
              <a:t>Abjatar</a:t>
            </a:r>
            <a:r>
              <a:rPr lang="de-DE" sz="1800" b="0" i="0" dirty="0">
                <a:effectLst/>
                <a:latin typeface="Calibri" panose="020F0502020204030204" pitchFamily="34" charset="0"/>
              </a:rPr>
              <a:t> nutzen die Stadt als Zuflucht, aber sie entpuppt sich als potentielle Falle. Als Gott fragt, ob ihn die Bewohner von Keïla Saul ausliefern werden, bestätigt Gott, dass sie das tun würden, woraufhin er mit 600 Männern von einem Ort zu anderen streift (1.Sam 23,1-14). Verraten von denen, die gerettet wurden - diese Erfahrung musste Gott immer wieder mit seinem Volk machen und tat es dennoch wieder. </a:t>
            </a:r>
            <a:r>
              <a:rPr lang="de-DE" sz="1800" b="0" i="0" dirty="0" err="1">
                <a:effectLst/>
                <a:latin typeface="Calibri" panose="020F0502020204030204" pitchFamily="34" charset="0"/>
              </a:rPr>
              <a:t>Keila</a:t>
            </a:r>
            <a:r>
              <a:rPr lang="de-DE" sz="1800" b="0" i="0" dirty="0">
                <a:effectLst/>
                <a:latin typeface="Calibri" panose="020F0502020204030204" pitchFamily="34" charset="0"/>
              </a:rPr>
              <a:t> - zu retten trotz Verrat - das zeigt ein wahres </a:t>
            </a:r>
            <a:r>
              <a:rPr lang="de-DE" sz="1800" b="0" i="0" dirty="0" err="1">
                <a:effectLst/>
                <a:latin typeface="Calibri" panose="020F0502020204030204" pitchFamily="34" charset="0"/>
              </a:rPr>
              <a:t>Retterherz</a:t>
            </a:r>
            <a:r>
              <a:rPr lang="de-DE" sz="1800" b="0" i="0" dirty="0">
                <a:effectLst/>
                <a:latin typeface="Calibri" panose="020F0502020204030204" pitchFamily="34" charset="0"/>
              </a:rPr>
              <a:t> und ist ein Hinweis auf den Herrn Jesus! </a:t>
            </a:r>
          </a:p>
          <a:p>
            <a:pPr marL="342900" marR="0">
              <a:spcBef>
                <a:spcPts val="0"/>
              </a:spcBef>
              <a:spcAft>
                <a:spcPts val="0"/>
              </a:spcAft>
            </a:pPr>
            <a:r>
              <a:rPr lang="de-DE" sz="1800" dirty="0">
                <a:effectLst/>
                <a:latin typeface="Calibri" panose="020F0502020204030204" pitchFamily="34" charset="0"/>
              </a:rPr>
              <a:t>Haschabja war verm. der Levit, der als erster im „Buch der Geschichte“ aufgeschrieben wurde </a:t>
            </a:r>
            <a:r>
              <a:rPr lang="de-DE" sz="1800" i="1" dirty="0">
                <a:effectLst/>
                <a:latin typeface="Calibri" panose="020F0502020204030204" pitchFamily="34" charset="0"/>
              </a:rPr>
              <a:t>„um zu loben und zu preisen nach dem Gebot Davids, des Mannes Gottes, Dienstabteilung neben Dienstabteilung“</a:t>
            </a:r>
            <a:r>
              <a:rPr lang="de-DE" sz="1800" dirty="0">
                <a:effectLst/>
                <a:latin typeface="Calibri" panose="020F0502020204030204" pitchFamily="34" charset="0"/>
              </a:rPr>
              <a:t> (</a:t>
            </a:r>
            <a:r>
              <a:rPr lang="de-DE" sz="1800" dirty="0" err="1">
                <a:effectLst/>
                <a:latin typeface="Calibri" panose="020F0502020204030204" pitchFamily="34" charset="0"/>
              </a:rPr>
              <a:t>Neh</a:t>
            </a:r>
            <a:r>
              <a:rPr lang="de-DE" sz="1800" dirty="0">
                <a:effectLst/>
                <a:latin typeface="Calibri" panose="020F0502020204030204" pitchFamily="34" charset="0"/>
              </a:rPr>
              <a:t> 12,24).</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29</a:t>
            </a:fld>
            <a:endParaRPr lang="de-DE"/>
          </a:p>
        </p:txBody>
      </p:sp>
    </p:spTree>
    <p:extLst>
      <p:ext uri="{BB962C8B-B14F-4D97-AF65-F5344CB8AC3E}">
        <p14:creationId xmlns:p14="http://schemas.microsoft.com/office/powerpoint/2010/main" val="370004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(18) </a:t>
            </a:r>
            <a:r>
              <a:rPr lang="de-DE" sz="1800" b="1" dirty="0">
                <a:effectLst/>
                <a:latin typeface="Calibri" panose="020F0502020204030204" pitchFamily="34" charset="0"/>
              </a:rPr>
              <a:t>Die Familie bauen – den Glauben an die nächste Generation weitergeben.</a:t>
            </a:r>
            <a:r>
              <a:rPr lang="de-DE" sz="1800" dirty="0">
                <a:effectLst/>
                <a:latin typeface="Calibri" panose="020F0502020204030204" pitchFamily="34" charset="0"/>
              </a:rPr>
              <a:t> Leviten unter Binnui Ben-</a:t>
            </a:r>
            <a:r>
              <a:rPr lang="de-DE" sz="1800" dirty="0" err="1">
                <a:effectLst/>
                <a:latin typeface="Calibri" panose="020F0502020204030204" pitchFamily="34" charset="0"/>
              </a:rPr>
              <a:t>Henadad</a:t>
            </a:r>
            <a:r>
              <a:rPr lang="de-DE" sz="1800" dirty="0">
                <a:effectLst/>
                <a:latin typeface="Calibri" panose="020F0502020204030204" pitchFamily="34" charset="0"/>
              </a:rPr>
              <a:t> dem Obersten des anderen halben Bezirks von Keïla. Der Name Binnui kommt mehrfach aber ausschließlich nach dem Exil vor und bedeutet “gebaut“, gemeint ist wohl die Familie oder Nachkommenschaft. </a:t>
            </a:r>
            <a:r>
              <a:rPr lang="de-DE" sz="1800" dirty="0" err="1">
                <a:effectLst/>
                <a:latin typeface="Calibri" panose="020F0502020204030204" pitchFamily="34" charset="0"/>
              </a:rPr>
              <a:t>Henadad</a:t>
            </a:r>
            <a:r>
              <a:rPr lang="de-DE" sz="1800" dirty="0">
                <a:effectLst/>
                <a:latin typeface="Calibri" panose="020F0502020204030204" pitchFamily="34" charset="0"/>
              </a:rPr>
              <a:t> bedeutet „Gnade </a:t>
            </a:r>
            <a:r>
              <a:rPr lang="de-DE" sz="1800" dirty="0" err="1">
                <a:effectLst/>
                <a:latin typeface="Calibri" panose="020F0502020204030204" pitchFamily="34" charset="0"/>
              </a:rPr>
              <a:t>Hadads</a:t>
            </a:r>
            <a:r>
              <a:rPr lang="de-DE" sz="1800" dirty="0">
                <a:effectLst/>
                <a:latin typeface="Calibri" panose="020F0502020204030204" pitchFamily="34" charset="0"/>
              </a:rPr>
              <a:t>“, er baute den Tempel wieder auf (</a:t>
            </a:r>
            <a:r>
              <a:rPr lang="de-DE" sz="1800" dirty="0" err="1">
                <a:effectLst/>
                <a:latin typeface="Calibri" panose="020F0502020204030204" pitchFamily="34" charset="0"/>
              </a:rPr>
              <a:t>Esr</a:t>
            </a:r>
            <a:r>
              <a:rPr lang="de-DE" sz="1800" dirty="0">
                <a:effectLst/>
                <a:latin typeface="Calibri" panose="020F0502020204030204" pitchFamily="34" charset="0"/>
              </a:rPr>
              <a:t> 3,9), sein Nachkomme Binnui  baut 90 Jahre später die Mauer wieder mit auf, stand als Bürgermeister von Keïla in politischer Verantwortung und unterschreibt als Führer den Vertrag Nehemias (</a:t>
            </a:r>
            <a:r>
              <a:rPr lang="de-DE" sz="1800" dirty="0" err="1">
                <a:effectLst/>
                <a:latin typeface="Calibri" panose="020F0502020204030204" pitchFamily="34" charset="0"/>
              </a:rPr>
              <a:t>Neh</a:t>
            </a:r>
            <a:r>
              <a:rPr lang="de-DE" sz="1800" dirty="0">
                <a:effectLst/>
                <a:latin typeface="Calibri" panose="020F0502020204030204" pitchFamily="34" charset="0"/>
              </a:rPr>
              <a:t> 10,10). Außerdem gehört er zu den wenige Bauleuten, die zwei Abschnitte ausbesserten (s. 30. Bauabschnitt in </a:t>
            </a:r>
            <a:r>
              <a:rPr lang="de-DE" sz="1800" dirty="0" err="1">
                <a:effectLst/>
                <a:latin typeface="Calibri" panose="020F0502020204030204" pitchFamily="34" charset="0"/>
              </a:rPr>
              <a:t>Neh</a:t>
            </a:r>
            <a:r>
              <a:rPr lang="de-DE" sz="1800" dirty="0">
                <a:effectLst/>
                <a:latin typeface="Calibri" panose="020F0502020204030204" pitchFamily="34" charset="0"/>
              </a:rPr>
              <a:t> 3,24). Der Glaube </a:t>
            </a:r>
            <a:r>
              <a:rPr lang="de-DE" sz="1800" dirty="0" err="1">
                <a:effectLst/>
                <a:latin typeface="Calibri" panose="020F0502020204030204" pitchFamily="34" charset="0"/>
              </a:rPr>
              <a:t>Henadas</a:t>
            </a:r>
            <a:r>
              <a:rPr lang="de-DE" sz="1800" dirty="0">
                <a:effectLst/>
                <a:latin typeface="Calibri" panose="020F0502020204030204" pitchFamily="34" charset="0"/>
              </a:rPr>
              <a:t> fand sich auch nach Generationen noch bei dessen Nachfahren, hier bei </a:t>
            </a:r>
            <a:r>
              <a:rPr lang="de-DE" sz="1800" dirty="0" err="1">
                <a:effectLst/>
                <a:latin typeface="Calibri" panose="020F0502020204030204" pitchFamily="34" charset="0"/>
              </a:rPr>
              <a:t>Bennui</a:t>
            </a:r>
            <a:r>
              <a:rPr lang="de-DE" sz="1800" dirty="0">
                <a:effectLst/>
                <a:latin typeface="Calibri" panose="020F0502020204030204" pitchFamily="34" charset="0"/>
              </a:rPr>
              <a:t>.</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30</a:t>
            </a:fld>
            <a:endParaRPr lang="de-DE"/>
          </a:p>
        </p:txBody>
      </p:sp>
    </p:spTree>
    <p:extLst>
      <p:ext uri="{BB962C8B-B14F-4D97-AF65-F5344CB8AC3E}">
        <p14:creationId xmlns:p14="http://schemas.microsoft.com/office/powerpoint/2010/main" val="349798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a:t>
            </a:fld>
            <a:endParaRPr lang="de-DE"/>
          </a:p>
        </p:txBody>
      </p:sp>
    </p:spTree>
    <p:extLst>
      <p:ext uri="{BB962C8B-B14F-4D97-AF65-F5344CB8AC3E}">
        <p14:creationId xmlns:p14="http://schemas.microsoft.com/office/powerpoint/2010/main" val="1020402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(19)</a:t>
            </a:r>
            <a:r>
              <a:rPr lang="de-DE" sz="1800" b="1" dirty="0">
                <a:effectLst/>
                <a:latin typeface="Calibri" panose="020F0502020204030204" pitchFamily="34" charset="0"/>
              </a:rPr>
              <a:t> Freude hilft.</a:t>
            </a:r>
            <a:r>
              <a:rPr lang="de-DE" sz="1800" dirty="0">
                <a:effectLst/>
                <a:latin typeface="Calibri" panose="020F0502020204030204" pitchFamily="34" charset="0"/>
              </a:rPr>
              <a:t>  </a:t>
            </a:r>
            <a:r>
              <a:rPr lang="de-DE" sz="1800" b="1" dirty="0">
                <a:effectLst/>
                <a:latin typeface="Calibri" panose="020F0502020204030204" pitchFamily="34" charset="0"/>
              </a:rPr>
              <a:t>Der andere motiviert und ihnen Freude macht.</a:t>
            </a:r>
            <a:r>
              <a:rPr lang="de-DE" sz="1800" dirty="0">
                <a:effectLst/>
                <a:latin typeface="Calibri" panose="020F0502020204030204" pitchFamily="34" charset="0"/>
              </a:rPr>
              <a:t> Eser Ben-Jeschua, der Oberste von </a:t>
            </a:r>
            <a:r>
              <a:rPr lang="de-DE" sz="1800" dirty="0" err="1">
                <a:effectLst/>
                <a:latin typeface="Calibri" panose="020F0502020204030204" pitchFamily="34" charset="0"/>
              </a:rPr>
              <a:t>Mizpa</a:t>
            </a:r>
            <a:r>
              <a:rPr lang="de-DE" sz="1800" dirty="0">
                <a:effectLst/>
                <a:latin typeface="Calibri" panose="020F0502020204030204" pitchFamily="34" charset="0"/>
              </a:rPr>
              <a:t>, ein Levit, der den Vertrag mit Nehemia unterschrieb (</a:t>
            </a:r>
            <a:r>
              <a:rPr lang="de-DE" sz="1800" dirty="0" err="1">
                <a:effectLst/>
                <a:latin typeface="Calibri" panose="020F0502020204030204" pitchFamily="34" charset="0"/>
              </a:rPr>
              <a:t>Neh</a:t>
            </a:r>
            <a:r>
              <a:rPr lang="de-DE" sz="1800" dirty="0">
                <a:effectLst/>
                <a:latin typeface="Calibri" panose="020F0502020204030204" pitchFamily="34" charset="0"/>
              </a:rPr>
              <a:t> 10,10) wir wird direkt neben </a:t>
            </a:r>
            <a:r>
              <a:rPr lang="de-DE" sz="1800" dirty="0" err="1">
                <a:effectLst/>
                <a:latin typeface="Calibri" panose="020F0502020204030204" pitchFamily="34" charset="0"/>
              </a:rPr>
              <a:t>Binni</a:t>
            </a:r>
            <a:r>
              <a:rPr lang="de-DE" sz="1800" dirty="0">
                <a:effectLst/>
                <a:latin typeface="Calibri" panose="020F0502020204030204" pitchFamily="34" charset="0"/>
              </a:rPr>
              <a:t> genannt, der neben ihm die Mauer ausbesserte, ebenfalls ein „Bürgermeister“. Er zog als Vorsteher dem zweiten </a:t>
            </a:r>
            <a:r>
              <a:rPr lang="de-DE" sz="1800" dirty="0" err="1">
                <a:effectLst/>
                <a:latin typeface="Calibri" panose="020F0502020204030204" pitchFamily="34" charset="0"/>
              </a:rPr>
              <a:t>Dankchor</a:t>
            </a:r>
            <a:r>
              <a:rPr lang="de-DE" sz="1800" dirty="0">
                <a:effectLst/>
                <a:latin typeface="Calibri" panose="020F0502020204030204" pitchFamily="34" charset="0"/>
              </a:rPr>
              <a:t> hinterher (</a:t>
            </a:r>
            <a:r>
              <a:rPr lang="de-DE" sz="1800" dirty="0" err="1">
                <a:effectLst/>
                <a:latin typeface="Calibri" panose="020F0502020204030204" pitchFamily="34" charset="0"/>
              </a:rPr>
              <a:t>Neh</a:t>
            </a:r>
            <a:r>
              <a:rPr lang="de-DE" sz="1800" dirty="0">
                <a:effectLst/>
                <a:latin typeface="Calibri" panose="020F0502020204030204" pitchFamily="34" charset="0"/>
              </a:rPr>
              <a:t> 12,38.42). Es wird gesagt </a:t>
            </a:r>
            <a:r>
              <a:rPr lang="de-DE" sz="1800" i="1" dirty="0">
                <a:effectLst/>
                <a:latin typeface="Calibri" panose="020F0502020204030204" pitchFamily="34" charset="0"/>
              </a:rPr>
              <a:t>„Und die Freude Jerusalems war weithin zu hören.“ </a:t>
            </a:r>
            <a:r>
              <a:rPr lang="de-DE" sz="1800" dirty="0">
                <a:effectLst/>
                <a:latin typeface="Calibri" panose="020F0502020204030204" pitchFamily="34" charset="0"/>
              </a:rPr>
              <a:t>(</a:t>
            </a:r>
            <a:r>
              <a:rPr lang="de-DE" sz="1800" dirty="0" err="1">
                <a:effectLst/>
                <a:latin typeface="Calibri" panose="020F0502020204030204" pitchFamily="34" charset="0"/>
              </a:rPr>
              <a:t>Neh</a:t>
            </a:r>
            <a:r>
              <a:rPr lang="de-DE" sz="1800" dirty="0">
                <a:effectLst/>
                <a:latin typeface="Calibri" panose="020F0502020204030204" pitchFamily="34" charset="0"/>
              </a:rPr>
              <a:t> 12,43)</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31</a:t>
            </a:fld>
            <a:endParaRPr lang="de-DE"/>
          </a:p>
        </p:txBody>
      </p:sp>
    </p:spTree>
    <p:extLst>
      <p:ext uri="{BB962C8B-B14F-4D97-AF65-F5344CB8AC3E}">
        <p14:creationId xmlns:p14="http://schemas.microsoft.com/office/powerpoint/2010/main" val="3978232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(20) </a:t>
            </a:r>
            <a:r>
              <a:rPr lang="de-DE" sz="1800" b="1" dirty="0">
                <a:effectLst/>
                <a:latin typeface="Calibri" panose="020F0502020204030204" pitchFamily="34" charset="0"/>
              </a:rPr>
              <a:t>Gewissenhaft sein - der Titus des AT</a:t>
            </a:r>
            <a:r>
              <a:rPr lang="de-DE" sz="1800" dirty="0">
                <a:effectLst/>
                <a:latin typeface="Calibri" panose="020F0502020204030204" pitchFamily="34" charset="0"/>
              </a:rPr>
              <a:t>.  Baruch Ben-</a:t>
            </a:r>
            <a:r>
              <a:rPr lang="de-DE" sz="1800" dirty="0" err="1">
                <a:effectLst/>
                <a:latin typeface="Calibri" panose="020F0502020204030204" pitchFamily="34" charset="0"/>
              </a:rPr>
              <a:t>Sabbai</a:t>
            </a:r>
            <a:r>
              <a:rPr lang="de-DE" sz="1800" dirty="0">
                <a:effectLst/>
                <a:latin typeface="Calibri" panose="020F0502020204030204" pitchFamily="34" charset="0"/>
              </a:rPr>
              <a:t>; sein Vater gehörte zu denen, die sich an einer Mischehe versündigt hatten, darüber öffentlich Buße tat und die Frau </a:t>
            </a:r>
            <a:r>
              <a:rPr lang="de-DE" sz="1800" dirty="0" err="1">
                <a:effectLst/>
                <a:latin typeface="Calibri" panose="020F0502020204030204" pitchFamily="34" charset="0"/>
              </a:rPr>
              <a:t>weggschickte</a:t>
            </a:r>
            <a:r>
              <a:rPr lang="de-DE" sz="1800" dirty="0">
                <a:effectLst/>
                <a:latin typeface="Calibri" panose="020F0502020204030204" pitchFamily="34" charset="0"/>
              </a:rPr>
              <a:t>, also die Mutter von Baruch (</a:t>
            </a:r>
            <a:r>
              <a:rPr lang="de-DE" sz="1800" dirty="0" err="1">
                <a:effectLst/>
                <a:latin typeface="Calibri" panose="020F0502020204030204" pitchFamily="34" charset="0"/>
              </a:rPr>
              <a:t>Esr</a:t>
            </a:r>
            <a:r>
              <a:rPr lang="de-DE" sz="1800" dirty="0">
                <a:effectLst/>
                <a:latin typeface="Calibri" panose="020F0502020204030204" pitchFamily="34" charset="0"/>
              </a:rPr>
              <a:t> 10,28). Von Baruch heißt es, dass er „eifrig“ einen weiteren Mauerabschnitt ausbesserte, er ist der einzige, dem so ein Attribut beigemessen wird. Von Titus wird in einem Abschnitt dreimal gesagt, dass er eifrig war: 2.Kor 8,16-22. Worin bestand der Eifer des Titus? Paulus sagt: </a:t>
            </a:r>
            <a:r>
              <a:rPr lang="de-DE" sz="1800" i="1" dirty="0">
                <a:effectLst/>
                <a:latin typeface="Calibri" panose="020F0502020204030204" pitchFamily="34" charset="0"/>
              </a:rPr>
              <a:t>„Es liegt uns sehr daran, </a:t>
            </a:r>
            <a:r>
              <a:rPr lang="de-DE" sz="1800" i="1" u="sng" dirty="0">
                <a:effectLst/>
                <a:latin typeface="Calibri" panose="020F0502020204030204" pitchFamily="34" charset="0"/>
              </a:rPr>
              <a:t>dass alles einwandfrei abläuft</a:t>
            </a:r>
            <a:r>
              <a:rPr lang="de-DE" sz="1800" i="1" dirty="0">
                <a:effectLst/>
                <a:latin typeface="Calibri" panose="020F0502020204030204" pitchFamily="34" charset="0"/>
              </a:rPr>
              <a:t>, nicht nur vor Gott, sondern auch vor den Menschen.“</a:t>
            </a:r>
            <a:r>
              <a:rPr lang="de-DE" sz="1800" dirty="0">
                <a:effectLst/>
                <a:latin typeface="Calibri" panose="020F0502020204030204" pitchFamily="34" charset="0"/>
              </a:rPr>
              <a:t> (8,21). Der Eifer bestand also nicht in unablässiger Arbeit, sondern in der Gewissenhaftigkeit, mit der er arbeitete, denn es sollte vermieden werden, dass die Apostel irgendeiner „krummen Sache“ verdächtigt werden könnten. Der Eifer bedeutet hier also Korrektheit, Transparenz, Ehrlichkeit. </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32</a:t>
            </a:fld>
            <a:endParaRPr lang="de-DE"/>
          </a:p>
        </p:txBody>
      </p:sp>
    </p:spTree>
    <p:extLst>
      <p:ext uri="{BB962C8B-B14F-4D97-AF65-F5344CB8AC3E}">
        <p14:creationId xmlns:p14="http://schemas.microsoft.com/office/powerpoint/2010/main" val="1378588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(21) </a:t>
            </a:r>
            <a:r>
              <a:rPr lang="de-DE" sz="1800" b="1" dirty="0">
                <a:effectLst/>
                <a:latin typeface="Calibri" panose="020F0502020204030204" pitchFamily="34" charset="0"/>
              </a:rPr>
              <a:t>Von der Mühe zurechtzubringen.</a:t>
            </a:r>
            <a:r>
              <a:rPr lang="de-DE" sz="1800" dirty="0">
                <a:effectLst/>
                <a:latin typeface="Calibri" panose="020F0502020204030204" pitchFamily="34" charset="0"/>
              </a:rPr>
              <a:t> </a:t>
            </a:r>
            <a:r>
              <a:rPr lang="de-DE" sz="1800" b="1" dirty="0">
                <a:effectLst/>
                <a:latin typeface="Calibri" panose="020F0502020204030204" pitchFamily="34" charset="0"/>
              </a:rPr>
              <a:t>Einer, der dient mit Fleiß.</a:t>
            </a:r>
            <a:r>
              <a:rPr lang="de-DE" sz="1800" dirty="0">
                <a:effectLst/>
                <a:latin typeface="Calibri" panose="020F0502020204030204" pitchFamily="34" charset="0"/>
              </a:rPr>
              <a:t> </a:t>
            </a:r>
            <a:r>
              <a:rPr lang="de-DE" sz="1800" dirty="0" err="1">
                <a:effectLst/>
                <a:latin typeface="Calibri" panose="020F0502020204030204" pitchFamily="34" charset="0"/>
              </a:rPr>
              <a:t>Meremot</a:t>
            </a:r>
            <a:r>
              <a:rPr lang="de-DE" sz="1800" dirty="0">
                <a:effectLst/>
                <a:latin typeface="Calibri" panose="020F0502020204030204" pitchFamily="34" charset="0"/>
              </a:rPr>
              <a:t> Ben-</a:t>
            </a:r>
            <a:r>
              <a:rPr lang="de-DE" sz="1800" dirty="0" err="1">
                <a:effectLst/>
                <a:latin typeface="Calibri" panose="020F0502020204030204" pitchFamily="34" charset="0"/>
              </a:rPr>
              <a:t>Urija</a:t>
            </a:r>
            <a:r>
              <a:rPr lang="de-DE" sz="1800" dirty="0">
                <a:effectLst/>
                <a:latin typeface="Calibri" panose="020F0502020204030204" pitchFamily="34" charset="0"/>
              </a:rPr>
              <a:t>, der Enkel von </a:t>
            </a:r>
            <a:r>
              <a:rPr lang="de-DE" sz="1800" dirty="0" err="1">
                <a:effectLst/>
                <a:latin typeface="Calibri" panose="020F0502020204030204" pitchFamily="34" charset="0"/>
              </a:rPr>
              <a:t>Hakkoz</a:t>
            </a:r>
            <a:r>
              <a:rPr lang="de-DE" sz="1800" dirty="0">
                <a:effectLst/>
                <a:latin typeface="Calibri" panose="020F0502020204030204" pitchFamily="34" charset="0"/>
              </a:rPr>
              <a:t>; von ihm wird gesagt, dass er diesen zweiten Mauerabschnitt ausbesserte (den 5. und 26.) und zwar sehr genau vom Eingang des Hauses des Hohepriesters Eljaschib bis zu dessen Ende, offenbar das südlichste Haus der Priestersiedlung die im folgenden erwähnt wird.</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33</a:t>
            </a:fld>
            <a:endParaRPr lang="de-DE"/>
          </a:p>
        </p:txBody>
      </p:sp>
    </p:spTree>
    <p:extLst>
      <p:ext uri="{BB962C8B-B14F-4D97-AF65-F5344CB8AC3E}">
        <p14:creationId xmlns:p14="http://schemas.microsoft.com/office/powerpoint/2010/main" val="1159517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(22) </a:t>
            </a:r>
            <a:r>
              <a:rPr lang="de-DE" sz="1800" b="1" i="0" dirty="0">
                <a:effectLst/>
                <a:latin typeface="Calibri" panose="020F0502020204030204" pitchFamily="34" charset="0"/>
              </a:rPr>
              <a:t>Der ewige Name im Buch des Lebens. Steht dein Name im Buch des Lebens?</a:t>
            </a:r>
            <a:r>
              <a:rPr lang="de-DE" sz="1800" b="0" i="0" dirty="0">
                <a:effectLst/>
                <a:latin typeface="Calibri" panose="020F0502020204030204" pitchFamily="34" charset="0"/>
              </a:rPr>
              <a:t> Die Priester, die im Umkreis wohnten. Im Gegensatz zu Eljaschib, dem Hohepriester, besserten diese namenlosen Priester die Mauer in der Nähe ihrer Häuser aus.  Es fällt zumindest auf, dass ihre Namen nicht genannt werden. </a:t>
            </a:r>
            <a:r>
              <a:rPr lang="de-DE" sz="1800" b="0" i="0" dirty="0" err="1">
                <a:effectLst/>
                <a:latin typeface="Calibri" panose="020F0502020204030204" pitchFamily="34" charset="0"/>
              </a:rPr>
              <a:t>Dasslebe</a:t>
            </a:r>
            <a:r>
              <a:rPr lang="de-DE" sz="1800" b="0" i="0" dirty="0">
                <a:effectLst/>
                <a:latin typeface="Calibri" panose="020F0502020204030204" pitchFamily="34" charset="0"/>
              </a:rPr>
              <a:t> gilt für den 34. Abschnitt. Nicht genannte Namen, also Nichterwähnung bedeutender Männer weist darauf hin, dass ihre Namen nicht im Buch des Lebens stehen. Es ist anzunehmen, dass sie zu den Priester gehörten, die unwürdig an diesem Bau mithalfen, sie verm. fremde Frauen geheiratet hatten und das nicht in Ordnung brachten. So bleiben ihre Namen unbekannt und sie vergessen. </a:t>
            </a:r>
          </a:p>
          <a:p>
            <a:pPr marL="342900" marR="0">
              <a:spcBef>
                <a:spcPts val="0"/>
              </a:spcBef>
              <a:spcAft>
                <a:spcPts val="0"/>
              </a:spcAft>
            </a:pPr>
            <a:r>
              <a:rPr lang="de-DE" sz="1800" dirty="0">
                <a:effectLst/>
                <a:latin typeface="Calibri" panose="020F0502020204030204" pitchFamily="34" charset="0"/>
              </a:rPr>
              <a:t>Ein unvergessenen Namen im Buch des Lebens ist denen verheißen, die ihre Kleider nicht besudelt haben und die überwunden haben, das bedeutet, die sich haben nicht wegziehen lassen von Jesus. Ihre Namen wird der Herr Jesus vor seinem Vater und seinen Engeln bekennen (Offb 2,4.5)</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34</a:t>
            </a:fld>
            <a:endParaRPr lang="de-DE"/>
          </a:p>
        </p:txBody>
      </p:sp>
    </p:spTree>
    <p:extLst>
      <p:ext uri="{BB962C8B-B14F-4D97-AF65-F5344CB8AC3E}">
        <p14:creationId xmlns:p14="http://schemas.microsoft.com/office/powerpoint/2010/main" val="1351996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100" b="0" i="0" dirty="0">
                <a:effectLst/>
                <a:latin typeface="Calibri" panose="020F0502020204030204" pitchFamily="34" charset="0"/>
              </a:rPr>
              <a:t>(23) </a:t>
            </a:r>
            <a:r>
              <a:rPr lang="de-DE" sz="1100" b="1" i="0" dirty="0">
                <a:effectLst/>
                <a:latin typeface="Calibri" panose="020F0502020204030204" pitchFamily="34" charset="0"/>
              </a:rPr>
              <a:t>Verbinden und Neuanfang.</a:t>
            </a:r>
            <a:r>
              <a:rPr lang="de-DE" sz="1100" b="0" i="0" dirty="0">
                <a:effectLst/>
                <a:latin typeface="Calibri" panose="020F0502020204030204" pitchFamily="34" charset="0"/>
              </a:rPr>
              <a:t> Benjamin und </a:t>
            </a:r>
            <a:r>
              <a:rPr lang="de-DE" sz="1100" b="0" i="0" dirty="0" err="1">
                <a:effectLst/>
                <a:latin typeface="Calibri" panose="020F0502020204030204" pitchFamily="34" charset="0"/>
              </a:rPr>
              <a:t>Haschub</a:t>
            </a:r>
            <a:r>
              <a:rPr lang="de-DE" sz="1100" b="0" i="0" dirty="0">
                <a:effectLst/>
                <a:latin typeface="Calibri" panose="020F0502020204030204" pitchFamily="34" charset="0"/>
              </a:rPr>
              <a:t> bauen gegenüber ihren Häusern, im Gegensatz zu den Priestern des 22. Bauabschnitts werden ihre Namen aber genannt. Beide werden ohne Väter genannt, es gab sie also nur einmal und konnten nicht verwechselt werden. </a:t>
            </a:r>
          </a:p>
          <a:p>
            <a:pPr marL="742950" lvl="1" indent="-285750" rtl="0" fontAlgn="ctr">
              <a:spcBef>
                <a:spcPts val="0"/>
              </a:spcBef>
              <a:spcAft>
                <a:spcPts val="0"/>
              </a:spcAft>
              <a:buFont typeface="+mj-lt"/>
              <a:buAutoNum type="alphaLcPeriod"/>
            </a:pPr>
            <a:r>
              <a:rPr lang="de-DE" sz="1100" b="0" i="0" dirty="0">
                <a:effectLst/>
                <a:latin typeface="Calibri" panose="020F0502020204030204" pitchFamily="34" charset="0"/>
              </a:rPr>
              <a:t>Benjamin bedeutet „Sohn des Glücks“, er war der zweite Sohn von Rahel. Es gibt interessanterweise nur zwei Männer in der Bibel, die auch Benjamin hießen: der 12. Sohn Jakobs, der Sohn der Rahel, und dieser Mann hier beim Mauerbau, ansonsten ist immer nur der Stamm gemeint. Nachdem er fast einmal ausgelöscht worden war (Richter 17-18) wurde er der Stamm Benjamin zum „Klebstoff“ zwischen den Stämmen: er lag zwischen Nord- und Südreich, aus ihm kam der erste König Saul, er war unter David ausgeteilt: die einen hielten der Familie Sauls die Treue, die anderen David. Paulus war </a:t>
            </a:r>
            <a:r>
              <a:rPr lang="de-DE" sz="1100" b="0" i="0" dirty="0" err="1">
                <a:effectLst/>
                <a:latin typeface="Calibri" panose="020F0502020204030204" pitchFamily="34" charset="0"/>
              </a:rPr>
              <a:t>Benjaminiter</a:t>
            </a:r>
            <a:r>
              <a:rPr lang="de-DE" sz="1100" b="0" i="0" dirty="0">
                <a:effectLst/>
                <a:latin typeface="Calibri" panose="020F0502020204030204" pitchFamily="34" charset="0"/>
              </a:rPr>
              <a:t>, der Heidenmissionar, der die Völker in Christus zur Einheit machte. Dieser Benjamin beim Mauerbau war also etwas ganz besonderes, einer, der die Lücken schloss.</a:t>
            </a:r>
          </a:p>
          <a:p>
            <a:pPr marL="742950" lvl="1" indent="-285750" rtl="0" fontAlgn="ctr">
              <a:spcBef>
                <a:spcPts val="0"/>
              </a:spcBef>
              <a:spcAft>
                <a:spcPts val="0"/>
              </a:spcAft>
              <a:buFont typeface="+mj-lt"/>
              <a:buAutoNum type="alphaLcPeriod"/>
            </a:pPr>
            <a:r>
              <a:rPr lang="de-DE" sz="1100" b="0" i="0" dirty="0" err="1">
                <a:effectLst/>
                <a:latin typeface="Calibri" panose="020F0502020204030204" pitchFamily="34" charset="0"/>
              </a:rPr>
              <a:t>Haschub</a:t>
            </a:r>
            <a:r>
              <a:rPr lang="de-DE" sz="1100" b="0" i="0" dirty="0">
                <a:effectLst/>
                <a:latin typeface="Calibri" panose="020F0502020204030204" pitchFamily="34" charset="0"/>
              </a:rPr>
              <a:t> bedeutet „verständig“, er war einer der Häupter, die den Vertrag mit Nehemia unterschrieben und offenbar schon in den Ruinen von Jerusalem wohnte. Auch er baute offenbar eines zweite Abschnitt, den 15. (s. Kommentar dort).</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35</a:t>
            </a:fld>
            <a:endParaRPr lang="de-DE"/>
          </a:p>
        </p:txBody>
      </p:sp>
    </p:spTree>
    <p:extLst>
      <p:ext uri="{BB962C8B-B14F-4D97-AF65-F5344CB8AC3E}">
        <p14:creationId xmlns:p14="http://schemas.microsoft.com/office/powerpoint/2010/main" val="3841902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(23) </a:t>
            </a:r>
            <a:r>
              <a:rPr lang="de-DE" sz="1800" b="1" dirty="0">
                <a:effectLst/>
                <a:latin typeface="Calibri" panose="020F0502020204030204" pitchFamily="34" charset="0"/>
              </a:rPr>
              <a:t>Einer, dem Gott half.</a:t>
            </a:r>
            <a:r>
              <a:rPr lang="de-DE" sz="1800" dirty="0">
                <a:effectLst/>
                <a:latin typeface="Calibri" panose="020F0502020204030204" pitchFamily="34" charset="0"/>
              </a:rPr>
              <a:t>  </a:t>
            </a:r>
            <a:r>
              <a:rPr lang="de-DE" sz="1800" dirty="0" err="1">
                <a:effectLst/>
                <a:latin typeface="Calibri" panose="020F0502020204030204" pitchFamily="34" charset="0"/>
              </a:rPr>
              <a:t>Asarja</a:t>
            </a:r>
            <a:r>
              <a:rPr lang="de-DE" sz="1800" dirty="0">
                <a:effectLst/>
                <a:latin typeface="Calibri" panose="020F0502020204030204" pitchFamily="34" charset="0"/>
              </a:rPr>
              <a:t> Ben-</a:t>
            </a:r>
            <a:r>
              <a:rPr lang="de-DE" sz="1800" dirty="0" err="1">
                <a:effectLst/>
                <a:latin typeface="Calibri" panose="020F0502020204030204" pitchFamily="34" charset="0"/>
              </a:rPr>
              <a:t>Maaseja</a:t>
            </a:r>
            <a:r>
              <a:rPr lang="de-DE" sz="1800" dirty="0">
                <a:effectLst/>
                <a:latin typeface="Calibri" panose="020F0502020204030204" pitchFamily="34" charset="0"/>
              </a:rPr>
              <a:t>, der Enkel </a:t>
            </a:r>
            <a:r>
              <a:rPr lang="de-DE" sz="1800" dirty="0" err="1">
                <a:effectLst/>
                <a:latin typeface="Calibri" panose="020F0502020204030204" pitchFamily="34" charset="0"/>
              </a:rPr>
              <a:t>Ananjas</a:t>
            </a:r>
            <a:r>
              <a:rPr lang="de-DE" sz="1800" dirty="0">
                <a:effectLst/>
                <a:latin typeface="Calibri" panose="020F0502020204030204" pitchFamily="34" charset="0"/>
              </a:rPr>
              <a:t>. </a:t>
            </a:r>
            <a:r>
              <a:rPr lang="de-DE" sz="1800" dirty="0" err="1">
                <a:effectLst/>
                <a:latin typeface="Calibri" panose="020F0502020204030204" pitchFamily="34" charset="0"/>
              </a:rPr>
              <a:t>Asarja</a:t>
            </a:r>
            <a:r>
              <a:rPr lang="de-DE" sz="1800" dirty="0">
                <a:effectLst/>
                <a:latin typeface="Calibri" panose="020F0502020204030204" pitchFamily="34" charset="0"/>
              </a:rPr>
              <a:t> bedeutet “Jahwe hilft“. Mit 28 genannten Personen der zweithäufigste Name der Bibel. Der häufigste ist Sacharja „Jahwe gedenkt“ (32x), der dritthäufigste </a:t>
            </a:r>
            <a:r>
              <a:rPr lang="de-DE" sz="1800" dirty="0" err="1">
                <a:effectLst/>
                <a:latin typeface="Calibri" panose="020F0502020204030204" pitchFamily="34" charset="0"/>
              </a:rPr>
              <a:t>Schemaja</a:t>
            </a:r>
            <a:r>
              <a:rPr lang="de-DE" sz="1800" dirty="0">
                <a:effectLst/>
                <a:latin typeface="Calibri" panose="020F0502020204030204" pitchFamily="34" charset="0"/>
              </a:rPr>
              <a:t>  “Jahwe erhört“ (27x). Der Name </a:t>
            </a:r>
            <a:r>
              <a:rPr lang="de-DE" sz="1800" dirty="0" err="1">
                <a:effectLst/>
                <a:latin typeface="Calibri" panose="020F0502020204030204" pitchFamily="34" charset="0"/>
              </a:rPr>
              <a:t>Asarja</a:t>
            </a:r>
            <a:r>
              <a:rPr lang="de-DE" sz="1800" dirty="0">
                <a:effectLst/>
                <a:latin typeface="Calibri" panose="020F0502020204030204" pitchFamily="34" charset="0"/>
              </a:rPr>
              <a:t> findet sich häufig bei Priestern und Fürsten. Ganz sicher war auch dieser </a:t>
            </a:r>
            <a:r>
              <a:rPr lang="de-DE" sz="1800" dirty="0" err="1">
                <a:effectLst/>
                <a:latin typeface="Calibri" panose="020F0502020204030204" pitchFamily="34" charset="0"/>
              </a:rPr>
              <a:t>Asarja</a:t>
            </a:r>
            <a:r>
              <a:rPr lang="de-DE" sz="1800" dirty="0">
                <a:effectLst/>
                <a:latin typeface="Calibri" panose="020F0502020204030204" pitchFamily="34" charset="0"/>
              </a:rPr>
              <a:t> einer, dem Jahwe half und der das mit diesem Mauerbau bezeugt. Schön, wenn jemand in seinem Leben sagen kann: mir hat Gott stets geholfen. </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36</a:t>
            </a:fld>
            <a:endParaRPr lang="de-DE"/>
          </a:p>
        </p:txBody>
      </p:sp>
    </p:spTree>
    <p:extLst>
      <p:ext uri="{BB962C8B-B14F-4D97-AF65-F5344CB8AC3E}">
        <p14:creationId xmlns:p14="http://schemas.microsoft.com/office/powerpoint/2010/main" val="1613832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(24) </a:t>
            </a:r>
            <a:r>
              <a:rPr lang="de-DE" sz="1800" b="1" dirty="0">
                <a:effectLst/>
                <a:latin typeface="Calibri" panose="020F0502020204030204" pitchFamily="34" charset="0"/>
              </a:rPr>
              <a:t>Dienen mit anderen und alleine.</a:t>
            </a:r>
            <a:r>
              <a:rPr lang="de-DE" sz="1800" dirty="0">
                <a:effectLst/>
                <a:latin typeface="Calibri" panose="020F0502020204030204" pitchFamily="34" charset="0"/>
              </a:rPr>
              <a:t> Binnui Ben-</a:t>
            </a:r>
            <a:r>
              <a:rPr lang="de-DE" sz="1800" dirty="0" err="1">
                <a:effectLst/>
                <a:latin typeface="Calibri" panose="020F0502020204030204" pitchFamily="34" charset="0"/>
              </a:rPr>
              <a:t>Henadad</a:t>
            </a:r>
            <a:r>
              <a:rPr lang="de-DE" sz="1800" dirty="0">
                <a:effectLst/>
                <a:latin typeface="Calibri" panose="020F0502020204030204" pitchFamily="34" charset="0"/>
              </a:rPr>
              <a:t>. Er besserte zwei Bauabschnitte aus (s. Abschnitt 23), siehe Kommentar dort. Besonders ist, dass er dort zusammen mit den Leviten erwähnt wird, während er hier alleine steht. Beides ist in der Gemeinde nötig: alleine dienen zu können und mit anderen.</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37</a:t>
            </a:fld>
            <a:endParaRPr lang="de-DE"/>
          </a:p>
        </p:txBody>
      </p:sp>
    </p:spTree>
    <p:extLst>
      <p:ext uri="{BB962C8B-B14F-4D97-AF65-F5344CB8AC3E}">
        <p14:creationId xmlns:p14="http://schemas.microsoft.com/office/powerpoint/2010/main" val="3266871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(25) </a:t>
            </a:r>
            <a:r>
              <a:rPr lang="de-DE" sz="1800" b="1" i="0" dirty="0">
                <a:effectLst/>
                <a:latin typeface="Calibri" panose="020F0502020204030204" pitchFamily="34" charset="0"/>
              </a:rPr>
              <a:t>Missstände sehen und trotzdem weitermachen.</a:t>
            </a:r>
            <a:r>
              <a:rPr lang="de-DE" sz="1800" b="0" i="0" dirty="0">
                <a:effectLst/>
                <a:latin typeface="Calibri" panose="020F0502020204030204" pitchFamily="34" charset="0"/>
              </a:rPr>
              <a:t> </a:t>
            </a:r>
            <a:r>
              <a:rPr lang="de-DE" sz="1800" b="1" i="0" dirty="0">
                <a:effectLst/>
                <a:latin typeface="Calibri" panose="020F0502020204030204" pitchFamily="34" charset="0"/>
              </a:rPr>
              <a:t>Gott erfüllt seinen Plan durch viele Hände.</a:t>
            </a:r>
            <a:r>
              <a:rPr lang="de-DE" sz="1800" b="0" i="0" dirty="0">
                <a:effectLst/>
                <a:latin typeface="Calibri" panose="020F0502020204030204" pitchFamily="34" charset="0"/>
              </a:rPr>
              <a:t> </a:t>
            </a:r>
            <a:r>
              <a:rPr lang="de-DE" sz="1800" b="0" i="0" dirty="0" err="1">
                <a:effectLst/>
                <a:latin typeface="Calibri" panose="020F0502020204030204" pitchFamily="34" charset="0"/>
              </a:rPr>
              <a:t>Palal</a:t>
            </a:r>
            <a:r>
              <a:rPr lang="de-DE" sz="1800" b="0" i="0" dirty="0">
                <a:effectLst/>
                <a:latin typeface="Calibri" panose="020F0502020204030204" pitchFamily="34" charset="0"/>
              </a:rPr>
              <a:t> Ben-</a:t>
            </a:r>
            <a:r>
              <a:rPr lang="de-DE" sz="1800" b="0" i="0" dirty="0" err="1">
                <a:effectLst/>
                <a:latin typeface="Calibri" panose="020F0502020204030204" pitchFamily="34" charset="0"/>
              </a:rPr>
              <a:t>Usai</a:t>
            </a:r>
            <a:r>
              <a:rPr lang="de-DE" sz="1800" b="0" i="0" dirty="0">
                <a:effectLst/>
                <a:latin typeface="Calibri" panose="020F0502020204030204" pitchFamily="34" charset="0"/>
              </a:rPr>
              <a:t>. Der Name </a:t>
            </a:r>
            <a:r>
              <a:rPr lang="de-DE" sz="1800" b="0" i="0" dirty="0" err="1">
                <a:effectLst/>
                <a:latin typeface="Calibri" panose="020F0502020204030204" pitchFamily="34" charset="0"/>
              </a:rPr>
              <a:t>Palal</a:t>
            </a:r>
            <a:r>
              <a:rPr lang="de-DE" sz="1800" b="0" i="0" dirty="0">
                <a:effectLst/>
                <a:latin typeface="Calibri" panose="020F0502020204030204" pitchFamily="34" charset="0"/>
              </a:rPr>
              <a:t> und </a:t>
            </a:r>
            <a:r>
              <a:rPr lang="de-DE" sz="1800" b="0" i="0" dirty="0" err="1">
                <a:effectLst/>
                <a:latin typeface="Calibri" panose="020F0502020204030204" pitchFamily="34" charset="0"/>
              </a:rPr>
              <a:t>Usai</a:t>
            </a:r>
            <a:r>
              <a:rPr lang="de-DE" sz="1800" b="0" i="0" dirty="0">
                <a:effectLst/>
                <a:latin typeface="Calibri" panose="020F0502020204030204" pitchFamily="34" charset="0"/>
              </a:rPr>
              <a:t> kommen nur einmal in der Bibel vor, an dieser Stelle, </a:t>
            </a:r>
            <a:r>
              <a:rPr lang="de-DE" sz="1800" b="0" i="0" dirty="0" err="1">
                <a:effectLst/>
                <a:latin typeface="Calibri" panose="020F0502020204030204" pitchFamily="34" charset="0"/>
              </a:rPr>
              <a:t>Palal</a:t>
            </a:r>
            <a:r>
              <a:rPr lang="de-DE" sz="1800" b="0" i="0" dirty="0">
                <a:effectLst/>
                <a:latin typeface="Calibri" panose="020F0502020204030204" pitchFamily="34" charset="0"/>
              </a:rPr>
              <a:t> bedeutet „Schiedsrichter“. Wir wissen von </a:t>
            </a:r>
            <a:r>
              <a:rPr lang="de-DE" sz="1800" b="0" i="0" dirty="0" err="1">
                <a:effectLst/>
                <a:latin typeface="Calibri" panose="020F0502020204030204" pitchFamily="34" charset="0"/>
              </a:rPr>
              <a:t>Palal</a:t>
            </a:r>
            <a:r>
              <a:rPr lang="de-DE" sz="1800" b="0" i="0" dirty="0">
                <a:effectLst/>
                <a:latin typeface="Calibri" panose="020F0502020204030204" pitchFamily="34" charset="0"/>
              </a:rPr>
              <a:t> nur das, was hier steht: er baute den Teil der Mauer dem ehem. Königspalast gegenüber, der in Schutt und Asche lag, weil er vollständig verbrannt worden war. </a:t>
            </a:r>
          </a:p>
          <a:p>
            <a:pPr marL="342900" marR="0">
              <a:spcBef>
                <a:spcPts val="0"/>
              </a:spcBef>
              <a:spcAft>
                <a:spcPts val="0"/>
              </a:spcAft>
            </a:pPr>
            <a:r>
              <a:rPr lang="de-DE" sz="1800" dirty="0">
                <a:effectLst/>
                <a:latin typeface="Calibri" panose="020F0502020204030204" pitchFamily="34" charset="0"/>
              </a:rPr>
              <a:t>Ihre Geschichte beginnt mit dem Neuanfang Jerusalems und ihre Namen sind aufgeschrieben im Buch des Lebens - das ist das Wichtigste überhaupt. Auch durch sie erfüllt Gott das Gebet Davids: </a:t>
            </a:r>
            <a:r>
              <a:rPr lang="de-DE" sz="1800" i="1" dirty="0">
                <a:effectLst/>
                <a:latin typeface="Calibri" panose="020F0502020204030204" pitchFamily="34" charset="0"/>
              </a:rPr>
              <a:t>„Tue Zion Gutes in deiner Gunst, baue die Mauern Jerusalems!“</a:t>
            </a:r>
            <a:r>
              <a:rPr lang="de-DE" sz="1800" dirty="0">
                <a:effectLst/>
                <a:latin typeface="Calibri" panose="020F0502020204030204" pitchFamily="34" charset="0"/>
              </a:rPr>
              <a:t> (Ps 51,20) </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38</a:t>
            </a:fld>
            <a:endParaRPr lang="de-DE"/>
          </a:p>
        </p:txBody>
      </p:sp>
    </p:spTree>
    <p:extLst>
      <p:ext uri="{BB962C8B-B14F-4D97-AF65-F5344CB8AC3E}">
        <p14:creationId xmlns:p14="http://schemas.microsoft.com/office/powerpoint/2010/main" val="852000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(25) </a:t>
            </a:r>
            <a:r>
              <a:rPr lang="de-DE" sz="1800" b="1" i="0" dirty="0">
                <a:effectLst/>
                <a:latin typeface="Calibri" panose="020F0502020204030204" pitchFamily="34" charset="0"/>
              </a:rPr>
              <a:t>Wenn aus Pflicht eine Berufung wird. </a:t>
            </a:r>
            <a:r>
              <a:rPr lang="de-DE" sz="1800" b="0" i="0" dirty="0" err="1">
                <a:effectLst/>
                <a:latin typeface="Calibri" panose="020F0502020204030204" pitchFamily="34" charset="0"/>
              </a:rPr>
              <a:t>Pedaja</a:t>
            </a:r>
            <a:r>
              <a:rPr lang="de-DE" sz="1800" b="0" i="0" dirty="0">
                <a:effectLst/>
                <a:latin typeface="Calibri" panose="020F0502020204030204" pitchFamily="34" charset="0"/>
              </a:rPr>
              <a:t> Ben-</a:t>
            </a:r>
            <a:r>
              <a:rPr lang="de-DE" sz="1800" b="0" i="0" dirty="0" err="1">
                <a:effectLst/>
                <a:latin typeface="Calibri" panose="020F0502020204030204" pitchFamily="34" charset="0"/>
              </a:rPr>
              <a:t>Parosch</a:t>
            </a:r>
            <a:r>
              <a:rPr lang="de-DE" sz="1800" b="0" i="0" dirty="0">
                <a:effectLst/>
                <a:latin typeface="Calibri" panose="020F0502020204030204" pitchFamily="34" charset="0"/>
              </a:rPr>
              <a:t> und die Tempelsklaven. Er baute zusammen mit den Tempelsklaven, die Ausländer waren. Das waren Leute, die die Israeliten bei der Eroberung von Kanaan nicht vernichteten sondern sie zur Zwangsarbeit verpflichteten. Nachdem Israel als Staat untergegangen war, hätten die Tempelsklaven in der Fremde bleiben können, frei vom Zwangsdienst. Aber sie entscheiden sich offenbar zur Rückkehr an den Ort, an dem ihre Vorfahren gedient hatten und zurück in die Aufgabe, die ihre Väter vor über 150 Jahren gehabt hatten - auf der Pflicht war eine Berufung geworden. Sie stellten sich freiwillig Gott zur Verfügung.</a:t>
            </a:r>
          </a:p>
          <a:p>
            <a:pPr marL="342900" marR="0">
              <a:spcBef>
                <a:spcPts val="0"/>
              </a:spcBef>
              <a:spcAft>
                <a:spcPts val="0"/>
              </a:spcAft>
            </a:pPr>
            <a:r>
              <a:rPr lang="de-DE" sz="1800" dirty="0">
                <a:effectLst/>
                <a:latin typeface="Calibri" panose="020F0502020204030204" pitchFamily="34" charset="0"/>
              </a:rPr>
              <a:t>Das NT ermutigt uns: </a:t>
            </a:r>
            <a:r>
              <a:rPr lang="de-DE" sz="1800" i="1" dirty="0">
                <a:effectLst/>
                <a:latin typeface="Calibri" panose="020F0502020204030204" pitchFamily="34" charset="0"/>
              </a:rPr>
              <a:t>„So herrsche nun nicht die Sünde in eurem sterblichen Leib, </a:t>
            </a:r>
            <a:r>
              <a:rPr lang="de-DE" sz="1800" i="1" dirty="0" err="1">
                <a:effectLst/>
                <a:latin typeface="Calibri" panose="020F0502020204030204" pitchFamily="34" charset="0"/>
              </a:rPr>
              <a:t>daß</a:t>
            </a:r>
            <a:r>
              <a:rPr lang="de-DE" sz="1800" i="1" dirty="0">
                <a:effectLst/>
                <a:latin typeface="Calibri" panose="020F0502020204030204" pitchFamily="34" charset="0"/>
              </a:rPr>
              <a:t> er seinen Begierden gehorche; stellt auch nicht eure Glieder der Sünde zur Verfügung als Werkzeuge der Ungerechtigkeit, sondern stellt euch selbst Gott zur Verfügung als Lebende aus den Toten und eure Glieder Gott zu Werkzeugen der Gerechtigkeit!“</a:t>
            </a:r>
            <a:r>
              <a:rPr lang="de-DE" sz="1800" dirty="0">
                <a:effectLst/>
                <a:latin typeface="Calibri" panose="020F0502020204030204" pitchFamily="34" charset="0"/>
              </a:rPr>
              <a:t> (</a:t>
            </a:r>
            <a:r>
              <a:rPr lang="de-DE" sz="1800" dirty="0" err="1">
                <a:effectLst/>
                <a:latin typeface="Calibri" panose="020F0502020204030204" pitchFamily="34" charset="0"/>
              </a:rPr>
              <a:t>Röm</a:t>
            </a:r>
            <a:r>
              <a:rPr lang="de-DE" sz="1800" dirty="0">
                <a:effectLst/>
                <a:latin typeface="Calibri" panose="020F0502020204030204" pitchFamily="34" charset="0"/>
              </a:rPr>
              <a:t> 6,12.13).</a:t>
            </a:r>
          </a:p>
          <a:p>
            <a:pPr marL="342900" marR="0">
              <a:spcBef>
                <a:spcPts val="0"/>
              </a:spcBef>
              <a:spcAft>
                <a:spcPts val="0"/>
              </a:spcAft>
            </a:pPr>
            <a:r>
              <a:rPr lang="de-DE" sz="1800" dirty="0">
                <a:effectLst/>
                <a:latin typeface="Calibri" panose="020F0502020204030204" pitchFamily="34" charset="0"/>
              </a:rPr>
              <a:t>Sie bauten zusammen das Wassertor (3,26; 8,1.3; 12,37) – Wasser = ein Bild auf das das Wort Gottes; Dieses Tor wurde ursprünglich zum Schutz der </a:t>
            </a:r>
            <a:r>
              <a:rPr lang="de-DE" sz="1800" dirty="0" err="1">
                <a:effectLst/>
                <a:latin typeface="Calibri" panose="020F0502020204030204" pitchFamily="34" charset="0"/>
              </a:rPr>
              <a:t>Gihonquelle</a:t>
            </a:r>
            <a:r>
              <a:rPr lang="de-DE" sz="1800" dirty="0">
                <a:effectLst/>
                <a:latin typeface="Calibri" panose="020F0502020204030204" pitchFamily="34" charset="0"/>
              </a:rPr>
              <a:t> angelegt, bis Hiskia sie unterirdisch ableitete. Hierher kamen die Bewohner der Stadt, um Wasser zu schöpfen. Die Zusammenkünfte zu gemeinsamem Bibelstudium (8,1.3) fanden hier statt (ein eindrucksvolles Bild vom Wort Gottes, das uns reinigt, wenn wir es anwenden).</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39</a:t>
            </a:fld>
            <a:endParaRPr lang="de-DE"/>
          </a:p>
        </p:txBody>
      </p:sp>
    </p:spTree>
    <p:extLst>
      <p:ext uri="{BB962C8B-B14F-4D97-AF65-F5344CB8AC3E}">
        <p14:creationId xmlns:p14="http://schemas.microsoft.com/office/powerpoint/2010/main" val="1408349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(27) </a:t>
            </a:r>
            <a:r>
              <a:rPr lang="de-DE" sz="1800" b="1" i="0" dirty="0">
                <a:effectLst/>
                <a:latin typeface="Calibri" panose="020F0502020204030204" pitchFamily="34" charset="0"/>
              </a:rPr>
              <a:t>Vorbild ist ein starkes Argument. </a:t>
            </a:r>
            <a:r>
              <a:rPr lang="de-DE" sz="1800" dirty="0">
                <a:effectLst/>
                <a:latin typeface="Calibri" panose="020F0502020204030204" pitchFamily="34" charset="0"/>
              </a:rPr>
              <a:t>Einwohner von Tekoa. Siehe Kommentar zu Bauabschnitt 8.</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40</a:t>
            </a:fld>
            <a:endParaRPr lang="de-DE"/>
          </a:p>
        </p:txBody>
      </p:sp>
    </p:spTree>
    <p:extLst>
      <p:ext uri="{BB962C8B-B14F-4D97-AF65-F5344CB8AC3E}">
        <p14:creationId xmlns:p14="http://schemas.microsoft.com/office/powerpoint/2010/main" val="235666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24/7 Mauerbau in 52 Tagen (</a:t>
            </a:r>
            <a:r>
              <a:rPr lang="de-DE" sz="1200" dirty="0" err="1"/>
              <a:t>Neh</a:t>
            </a:r>
            <a:r>
              <a:rPr lang="de-DE" sz="1200" dirty="0"/>
              <a:t> 3-5)</a:t>
            </a:r>
          </a:p>
          <a:p>
            <a:r>
              <a:rPr lang="de-DE" sz="1200" dirty="0"/>
              <a:t>3,1: Start am 04.August</a:t>
            </a:r>
          </a:p>
          <a:p>
            <a:r>
              <a:rPr lang="de-DE" sz="1200" dirty="0"/>
              <a:t>3,33-38: Spott bei halber Mauerhöhe (Bautag Nr. 26?)</a:t>
            </a:r>
          </a:p>
          <a:p>
            <a:r>
              <a:rPr lang="de-DE" sz="1200" dirty="0"/>
              <a:t>4,1-8: Drohung: zu viel Schutt um viele Wachen zu kompensieren</a:t>
            </a:r>
          </a:p>
          <a:p>
            <a:r>
              <a:rPr lang="de-DE" sz="1200" dirty="0"/>
              <a:t>4,9: Je Hälfte Wachen und Bauleute, alle Bauleute bewaffnet</a:t>
            </a:r>
          </a:p>
          <a:p>
            <a:r>
              <a:rPr lang="de-DE" sz="1200" dirty="0"/>
              <a:t>4,14: Arbeit an allen Bauabschnitten gleichzeitig</a:t>
            </a:r>
          </a:p>
          <a:p>
            <a:r>
              <a:rPr lang="de-DE" sz="1200" dirty="0"/>
              <a:t>4,15: Von Morgenrot bis die Sterne zu sehen sind (Tageslänge 04.Juli: 13:34 Std. und 25.September: 12:00 Stunden)</a:t>
            </a:r>
          </a:p>
          <a:p>
            <a:r>
              <a:rPr lang="de-DE" sz="1200" dirty="0"/>
              <a:t>4,17: 52 Tage keinen Kleiderwechsel nur Katzenwäsche </a:t>
            </a:r>
          </a:p>
          <a:p>
            <a:r>
              <a:rPr lang="de-DE" sz="1200" dirty="0"/>
              <a:t>5,16: Nehemia und seine Leute helfen mit</a:t>
            </a:r>
          </a:p>
          <a:p>
            <a:r>
              <a:rPr lang="de-DE" sz="1200" dirty="0"/>
              <a:t>5,18: Nehemia: Verzicht auf Unterhaltskosten als Statthalter</a:t>
            </a:r>
          </a:p>
          <a:p>
            <a:r>
              <a:rPr lang="de-DE" sz="1200" dirty="0"/>
              <a:t>6,1-13: Störversuche kurz vor Fertigstellung</a:t>
            </a:r>
          </a:p>
          <a:p>
            <a:r>
              <a:rPr lang="de-DE" sz="1200" dirty="0"/>
              <a:t>6,15: 25.September: Tag der Vollendung nach 52 Tagen </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5</a:t>
            </a:fld>
            <a:endParaRPr lang="de-DE"/>
          </a:p>
        </p:txBody>
      </p:sp>
    </p:spTree>
    <p:extLst>
      <p:ext uri="{BB962C8B-B14F-4D97-AF65-F5344CB8AC3E}">
        <p14:creationId xmlns:p14="http://schemas.microsoft.com/office/powerpoint/2010/main" val="3723872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(28) </a:t>
            </a:r>
            <a:r>
              <a:rPr lang="de-DE" sz="1800" b="1" i="0" dirty="0">
                <a:effectLst/>
                <a:latin typeface="Calibri" panose="020F0502020204030204" pitchFamily="34" charset="0"/>
              </a:rPr>
              <a:t>Die gemeinsame Freude am HERRN ist ein großer Schutz. </a:t>
            </a:r>
            <a:r>
              <a:rPr lang="de-DE" sz="1800" b="0" i="0" dirty="0">
                <a:effectLst/>
                <a:latin typeface="Calibri" panose="020F0502020204030204" pitchFamily="34" charset="0"/>
              </a:rPr>
              <a:t>Die namenlosen Priester bauten, jeder das Stück das seinem Haus gegenüberlag. Offenbar handelte es sich um mehrere kleine Bauabschnitte, die Häuser waren nicht groß.</a:t>
            </a:r>
          </a:p>
          <a:p>
            <a:pPr marL="342900" marR="0">
              <a:spcBef>
                <a:spcPts val="0"/>
              </a:spcBef>
              <a:spcAft>
                <a:spcPts val="0"/>
              </a:spcAft>
            </a:pPr>
            <a:r>
              <a:rPr lang="de-DE" sz="1800" dirty="0">
                <a:effectLst/>
                <a:latin typeface="Calibri" panose="020F0502020204030204" pitchFamily="34" charset="0"/>
              </a:rPr>
              <a:t>Ihr Bauabschnitt begann am </a:t>
            </a:r>
            <a:r>
              <a:rPr lang="de-DE" sz="1800" dirty="0" err="1">
                <a:effectLst/>
                <a:latin typeface="Calibri" panose="020F0502020204030204" pitchFamily="34" charset="0"/>
              </a:rPr>
              <a:t>Rosstor</a:t>
            </a:r>
            <a:r>
              <a:rPr lang="de-DE" sz="1800" dirty="0">
                <a:effectLst/>
                <a:latin typeface="Calibri" panose="020F0502020204030204" pitchFamily="34" charset="0"/>
              </a:rPr>
              <a:t>. Über die Funktion dieses Tores liegen keine Berichte vor. Die Anzahl der Pferde für seine Armee stand für die Macht eines Königs.  Die Anzahl seiner Pferde waren Ausdruck der Verheißung Gottes an Salomo: </a:t>
            </a:r>
            <a:r>
              <a:rPr lang="de-DE" sz="1800" i="1" dirty="0">
                <a:effectLst/>
                <a:latin typeface="Calibri" panose="020F0502020204030204" pitchFamily="34" charset="0"/>
              </a:rPr>
              <a:t>„Und Reichtum und Güter und Ehre will ich dir geben, wie sie die Könige, die vor dir gewesen sind, nicht gehabt haben und wie sie nach dir keiner haben wird.“</a:t>
            </a:r>
            <a:r>
              <a:rPr lang="de-DE" sz="1800" dirty="0">
                <a:effectLst/>
                <a:latin typeface="Calibri" panose="020F0502020204030204" pitchFamily="34" charset="0"/>
              </a:rPr>
              <a:t> (2.Chr 1,14). Das erste, was nach dieser Zusage aufgezählt wird ist die Anzahl der Pferde (Panzer) Salomos als Ausdruck seiner militärischen Macht: 1 400 Streitwagen und 12 000 Pferde. Nehemia ermutigt seine Leute: </a:t>
            </a:r>
            <a:r>
              <a:rPr lang="de-DE" sz="1800" i="1" dirty="0">
                <a:effectLst/>
                <a:latin typeface="Calibri" panose="020F0502020204030204" pitchFamily="34" charset="0"/>
              </a:rPr>
              <a:t>„Heute ist ein Festtag für Jahwe. Seid nicht traurig, denn die Freude an Jahwe ist euer Schutz!“</a:t>
            </a:r>
            <a:r>
              <a:rPr lang="de-DE" sz="1800" dirty="0">
                <a:effectLst/>
                <a:latin typeface="Calibri" panose="020F0502020204030204" pitchFamily="34" charset="0"/>
              </a:rPr>
              <a:t> (</a:t>
            </a:r>
            <a:r>
              <a:rPr lang="de-DE" sz="1800" dirty="0">
                <a:effectLst/>
                <a:latin typeface="Apple Symbols"/>
              </a:rPr>
              <a:t>‭‭</a:t>
            </a:r>
            <a:r>
              <a:rPr lang="de-DE" sz="1800" dirty="0">
                <a:effectLst/>
                <a:latin typeface="Calibri" panose="020F0502020204030204" pitchFamily="34" charset="0"/>
              </a:rPr>
              <a:t>Nehemia</a:t>
            </a:r>
            <a:r>
              <a:rPr lang="de-DE" sz="1800" dirty="0">
                <a:effectLst/>
                <a:latin typeface="Apple Symbols"/>
              </a:rPr>
              <a:t>‬ ‭</a:t>
            </a:r>
            <a:r>
              <a:rPr lang="de-DE" sz="1800" dirty="0">
                <a:effectLst/>
                <a:latin typeface="Calibri" panose="020F0502020204030204" pitchFamily="34" charset="0"/>
              </a:rPr>
              <a:t>8:10</a:t>
            </a:r>
            <a:r>
              <a:rPr lang="de-DE" sz="1800" dirty="0">
                <a:effectLst/>
                <a:latin typeface="Apple Symbols"/>
              </a:rPr>
              <a:t>‬ ‭</a:t>
            </a:r>
            <a:r>
              <a:rPr lang="de-DE" sz="1800" dirty="0">
                <a:effectLst/>
                <a:latin typeface="Calibri" panose="020F0502020204030204" pitchFamily="34" charset="0"/>
              </a:rPr>
              <a:t>NBH</a:t>
            </a:r>
            <a:r>
              <a:rPr lang="de-DE" sz="1800" dirty="0">
                <a:effectLst/>
                <a:latin typeface="Apple Symbols"/>
              </a:rPr>
              <a:t>‬)</a:t>
            </a:r>
            <a:endParaRPr lang="de-DE" sz="1800" dirty="0">
              <a:effectLst/>
              <a:latin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41</a:t>
            </a:fld>
            <a:endParaRPr lang="de-DE"/>
          </a:p>
        </p:txBody>
      </p:sp>
    </p:spTree>
    <p:extLst>
      <p:ext uri="{BB962C8B-B14F-4D97-AF65-F5344CB8AC3E}">
        <p14:creationId xmlns:p14="http://schemas.microsoft.com/office/powerpoint/2010/main" val="1897257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(29) ) </a:t>
            </a:r>
            <a:r>
              <a:rPr lang="de-DE" sz="1800" b="1" dirty="0">
                <a:effectLst/>
                <a:latin typeface="Calibri" panose="020F0502020204030204" pitchFamily="34" charset="0"/>
              </a:rPr>
              <a:t>Erhalten und versorgen. Erhalten und </a:t>
            </a:r>
            <a:r>
              <a:rPr lang="de-DE" sz="1800" b="1" dirty="0" err="1">
                <a:effectLst/>
                <a:latin typeface="Calibri" panose="020F0502020204030204" pitchFamily="34" charset="0"/>
              </a:rPr>
              <a:t>und</a:t>
            </a:r>
            <a:r>
              <a:rPr lang="de-DE" sz="1800" b="1" dirty="0">
                <a:effectLst/>
                <a:latin typeface="Calibri" panose="020F0502020204030204" pitchFamily="34" charset="0"/>
              </a:rPr>
              <a:t> bewahren.</a:t>
            </a:r>
            <a:r>
              <a:rPr lang="de-DE" sz="1800" dirty="0">
                <a:effectLst/>
                <a:latin typeface="Calibri" panose="020F0502020204030204" pitchFamily="34" charset="0"/>
              </a:rPr>
              <a:t> Zadok Ben-Immer. Immer war nicht der leibliche, sondern der Stammvater, ein Nachkomme </a:t>
            </a:r>
            <a:r>
              <a:rPr lang="de-DE" sz="1800" dirty="0" err="1">
                <a:effectLst/>
                <a:latin typeface="Calibri" panose="020F0502020204030204" pitchFamily="34" charset="0"/>
              </a:rPr>
              <a:t>Aaarons</a:t>
            </a:r>
            <a:r>
              <a:rPr lang="de-DE" sz="1800" dirty="0">
                <a:effectLst/>
                <a:latin typeface="Calibri" panose="020F0502020204030204" pitchFamily="34" charset="0"/>
              </a:rPr>
              <a:t> (1.Chr 9,12). Zadok war also Priester und wurde nach der Reinigung des Tempels neben drei anderen Männern durch Nehemia als Schreiber mit der Aufsicht über den Tempel beauftragt. </a:t>
            </a:r>
            <a:r>
              <a:rPr lang="de-DE" sz="1800" i="1" dirty="0">
                <a:effectLst/>
                <a:latin typeface="Calibri" panose="020F0502020204030204" pitchFamily="34" charset="0"/>
              </a:rPr>
              <a:t>“Sie alle galten als zuverlässige Männer und sollten für die Verteilung des Zehnten an ihre Brüder verantwortlich sein.“ </a:t>
            </a:r>
            <a:r>
              <a:rPr lang="de-DE" sz="1800" dirty="0">
                <a:effectLst/>
                <a:latin typeface="Calibri" panose="020F0502020204030204" pitchFamily="34" charset="0"/>
              </a:rPr>
              <a:t>(Nehemia</a:t>
            </a:r>
            <a:r>
              <a:rPr lang="de-DE" sz="1800" dirty="0">
                <a:effectLst/>
                <a:latin typeface="Apple Symbols"/>
              </a:rPr>
              <a:t>‬ ‭</a:t>
            </a:r>
            <a:r>
              <a:rPr lang="de-DE" sz="1800" dirty="0">
                <a:effectLst/>
                <a:latin typeface="Calibri" panose="020F0502020204030204" pitchFamily="34" charset="0"/>
              </a:rPr>
              <a:t>13:13). Damit steht Zadok im Kontrast zu den Priestern, die sich mit fremden Frauen vermischten und für den Dienst disqualifizierten. Er hält mit seiner Aufgabe den Gottesdienst aufrecht und sorgt für die Verteilung von Essen für die Leviten.</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42</a:t>
            </a:fld>
            <a:endParaRPr lang="de-DE"/>
          </a:p>
        </p:txBody>
      </p:sp>
    </p:spTree>
    <p:extLst>
      <p:ext uri="{BB962C8B-B14F-4D97-AF65-F5344CB8AC3E}">
        <p14:creationId xmlns:p14="http://schemas.microsoft.com/office/powerpoint/2010/main" val="1409361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(29) </a:t>
            </a:r>
            <a:r>
              <a:rPr lang="de-DE" sz="1800" b="1" i="0" dirty="0">
                <a:effectLst/>
                <a:latin typeface="Calibri" panose="020F0502020204030204" pitchFamily="34" charset="0"/>
              </a:rPr>
              <a:t>Jesus kommt bald – sich nicht ablenken lassen</a:t>
            </a:r>
            <a:r>
              <a:rPr lang="de-DE" sz="2800" dirty="0"/>
              <a:t>. </a:t>
            </a:r>
            <a:r>
              <a:rPr lang="de-DE" sz="1800" b="1" i="0" dirty="0">
                <a:effectLst/>
                <a:latin typeface="Calibri" panose="020F0502020204030204" pitchFamily="34" charset="0"/>
              </a:rPr>
              <a:t>Freundschaft mit der Welt ist Feindschaft gegen Gott</a:t>
            </a:r>
            <a:r>
              <a:rPr lang="de-DE" sz="1800" b="0" i="0" dirty="0">
                <a:effectLst/>
                <a:latin typeface="Calibri" panose="020F0502020204030204" pitchFamily="34" charset="0"/>
              </a:rPr>
              <a:t>. Einer der häufigsten Namen der Bibel, er bedeutet „Jahwe erhört“. 11 Personen nach dem Exil werden so genannt. Dieser </a:t>
            </a:r>
            <a:r>
              <a:rPr lang="de-DE" sz="1800" b="0" i="0" dirty="0" err="1">
                <a:effectLst/>
                <a:latin typeface="Calibri" panose="020F0502020204030204" pitchFamily="34" charset="0"/>
              </a:rPr>
              <a:t>Schemaja</a:t>
            </a:r>
            <a:r>
              <a:rPr lang="de-DE" sz="1800" b="0" i="0" dirty="0">
                <a:effectLst/>
                <a:latin typeface="Calibri" panose="020F0502020204030204" pitchFamily="34" charset="0"/>
              </a:rPr>
              <a:t> war Wächter am Osttor. Er lässt sich mit dem Hinweis auf den Vater und seine Aufgabe dennoch identifizieren. Dieser </a:t>
            </a:r>
            <a:r>
              <a:rPr lang="de-DE" sz="1800" b="0" i="0" dirty="0" err="1">
                <a:effectLst/>
                <a:latin typeface="Calibri" panose="020F0502020204030204" pitchFamily="34" charset="0"/>
              </a:rPr>
              <a:t>Schemaja</a:t>
            </a:r>
            <a:r>
              <a:rPr lang="de-DE" sz="1800" b="0" i="0" dirty="0">
                <a:effectLst/>
                <a:latin typeface="Calibri" panose="020F0502020204030204" pitchFamily="34" charset="0"/>
              </a:rPr>
              <a:t> war mit großer Wahrscheinlichkeit der Schwager von </a:t>
            </a:r>
            <a:r>
              <a:rPr lang="de-DE" sz="1800" b="0" i="0" dirty="0" err="1">
                <a:effectLst/>
                <a:latin typeface="Calibri" panose="020F0502020204030204" pitchFamily="34" charset="0"/>
              </a:rPr>
              <a:t>Tobija</a:t>
            </a:r>
            <a:r>
              <a:rPr lang="de-DE" sz="1800" b="0" i="0" dirty="0">
                <a:effectLst/>
                <a:latin typeface="Calibri" panose="020F0502020204030204" pitchFamily="34" charset="0"/>
              </a:rPr>
              <a:t>, dem Erzfeind Israels. Sein Vater </a:t>
            </a:r>
            <a:r>
              <a:rPr lang="de-DE" sz="1800" b="0" i="0" dirty="0" err="1">
                <a:effectLst/>
                <a:latin typeface="Calibri" panose="020F0502020204030204" pitchFamily="34" charset="0"/>
              </a:rPr>
              <a:t>Schachanja</a:t>
            </a:r>
            <a:r>
              <a:rPr lang="de-DE" sz="1800" b="0" i="0" dirty="0">
                <a:effectLst/>
                <a:latin typeface="Calibri" panose="020F0502020204030204" pitchFamily="34" charset="0"/>
              </a:rPr>
              <a:t> wird in </a:t>
            </a:r>
            <a:r>
              <a:rPr lang="de-DE" sz="1800" b="0" i="0" dirty="0" err="1">
                <a:effectLst/>
                <a:latin typeface="Calibri" panose="020F0502020204030204" pitchFamily="34" charset="0"/>
              </a:rPr>
              <a:t>Neh</a:t>
            </a:r>
            <a:r>
              <a:rPr lang="de-DE" sz="1800" b="0" i="0" dirty="0">
                <a:effectLst/>
                <a:latin typeface="Calibri" panose="020F0502020204030204" pitchFamily="34" charset="0"/>
              </a:rPr>
              <a:t> 6,18 genannt. </a:t>
            </a:r>
            <a:r>
              <a:rPr lang="de-DE" sz="1800" b="0" i="0" dirty="0" err="1">
                <a:effectLst/>
                <a:latin typeface="Calibri" panose="020F0502020204030204" pitchFamily="34" charset="0"/>
              </a:rPr>
              <a:t>Schachanja</a:t>
            </a:r>
            <a:r>
              <a:rPr lang="de-DE" sz="1800" b="0" i="0" dirty="0">
                <a:effectLst/>
                <a:latin typeface="Calibri" panose="020F0502020204030204" pitchFamily="34" charset="0"/>
              </a:rPr>
              <a:t> hatte seine Tochter dem </a:t>
            </a:r>
            <a:r>
              <a:rPr lang="de-DE" sz="1800" b="0" i="0" dirty="0" err="1">
                <a:effectLst/>
                <a:latin typeface="Calibri" panose="020F0502020204030204" pitchFamily="34" charset="0"/>
              </a:rPr>
              <a:t>Tobija</a:t>
            </a:r>
            <a:r>
              <a:rPr lang="de-DE" sz="1800" b="0" i="0" dirty="0">
                <a:effectLst/>
                <a:latin typeface="Calibri" panose="020F0502020204030204" pitchFamily="34" charset="0"/>
              </a:rPr>
              <a:t> zur Frau gegeben. </a:t>
            </a:r>
            <a:r>
              <a:rPr lang="de-DE" sz="1800" b="0" i="0" dirty="0" err="1">
                <a:effectLst/>
                <a:latin typeface="Calibri" panose="020F0502020204030204" pitchFamily="34" charset="0"/>
              </a:rPr>
              <a:t>Schemanja</a:t>
            </a:r>
            <a:r>
              <a:rPr lang="de-DE" sz="1800" b="0" i="0" dirty="0">
                <a:effectLst/>
                <a:latin typeface="Calibri" panose="020F0502020204030204" pitchFamily="34" charset="0"/>
              </a:rPr>
              <a:t> aber war dem HERRN treu. </a:t>
            </a:r>
          </a:p>
          <a:p>
            <a:pPr marL="342900" marR="0">
              <a:spcBef>
                <a:spcPts val="0"/>
              </a:spcBef>
              <a:spcAft>
                <a:spcPts val="0"/>
              </a:spcAft>
            </a:pPr>
            <a:r>
              <a:rPr lang="de-DE" sz="1800" dirty="0">
                <a:effectLst/>
                <a:latin typeface="Calibri" panose="020F0502020204030204" pitchFamily="34" charset="0"/>
              </a:rPr>
              <a:t>Obwohl selbst die Feinde anerkennen mussten, dass Gott den Mauerbau vollbracht hatte (</a:t>
            </a:r>
            <a:r>
              <a:rPr lang="de-DE" sz="1800" dirty="0" err="1">
                <a:effectLst/>
                <a:latin typeface="Calibri" panose="020F0502020204030204" pitchFamily="34" charset="0"/>
              </a:rPr>
              <a:t>Neh</a:t>
            </a:r>
            <a:r>
              <a:rPr lang="de-DE" sz="1800" dirty="0">
                <a:effectLst/>
                <a:latin typeface="Calibri" panose="020F0502020204030204" pitchFamily="34" charset="0"/>
              </a:rPr>
              <a:t> 6,16) hielten viele Juden zu </a:t>
            </a:r>
            <a:r>
              <a:rPr lang="de-DE" sz="1800" dirty="0" err="1">
                <a:effectLst/>
                <a:latin typeface="Calibri" panose="020F0502020204030204" pitchFamily="34" charset="0"/>
              </a:rPr>
              <a:t>Tobija</a:t>
            </a:r>
            <a:r>
              <a:rPr lang="de-DE" sz="1800" dirty="0">
                <a:effectLst/>
                <a:latin typeface="Calibri" panose="020F0502020204030204" pitchFamily="34" charset="0"/>
              </a:rPr>
              <a:t>, eben weil er ein Schwiegersohn von </a:t>
            </a:r>
            <a:r>
              <a:rPr lang="de-DE" sz="1800" dirty="0" err="1">
                <a:effectLst/>
                <a:latin typeface="Calibri" panose="020F0502020204030204" pitchFamily="34" charset="0"/>
              </a:rPr>
              <a:t>Schechanja</a:t>
            </a:r>
            <a:r>
              <a:rPr lang="de-DE" sz="1800" dirty="0">
                <a:effectLst/>
                <a:latin typeface="Calibri" panose="020F0502020204030204" pitchFamily="34" charset="0"/>
              </a:rPr>
              <a:t> war. Nur so ist zu </a:t>
            </a:r>
            <a:r>
              <a:rPr lang="de-DE" sz="1800" dirty="0" err="1">
                <a:effectLst/>
                <a:latin typeface="Calibri" panose="020F0502020204030204" pitchFamily="34" charset="0"/>
              </a:rPr>
              <a:t>erkären</a:t>
            </a:r>
            <a:r>
              <a:rPr lang="de-DE" sz="1800" dirty="0">
                <a:effectLst/>
                <a:latin typeface="Calibri" panose="020F0502020204030204" pitchFamily="34" charset="0"/>
              </a:rPr>
              <a:t>, warum </a:t>
            </a:r>
            <a:r>
              <a:rPr lang="de-DE" sz="1800" dirty="0" err="1">
                <a:effectLst/>
                <a:latin typeface="Calibri" panose="020F0502020204030204" pitchFamily="34" charset="0"/>
              </a:rPr>
              <a:t>Tobija</a:t>
            </a:r>
            <a:r>
              <a:rPr lang="de-DE" sz="1800" dirty="0">
                <a:effectLst/>
                <a:latin typeface="Calibri" panose="020F0502020204030204" pitchFamily="34" charset="0"/>
              </a:rPr>
              <a:t> am Ende im Tempel saß: er war verwandt mit Torhütern und Priestern und hatte damit Zugang zur Stadt und zum Tempel wie ein Trojanisches Pferd. </a:t>
            </a:r>
          </a:p>
          <a:p>
            <a:pPr marL="342900" marR="0">
              <a:spcBef>
                <a:spcPts val="0"/>
              </a:spcBef>
              <a:spcAft>
                <a:spcPts val="0"/>
              </a:spcAft>
            </a:pPr>
            <a:r>
              <a:rPr lang="de-DE" sz="1800" dirty="0">
                <a:effectLst/>
                <a:latin typeface="Calibri" panose="020F0502020204030204" pitchFamily="34" charset="0"/>
              </a:rPr>
              <a:t>Osttor (3,29) – die Wiederkunft des Herrn Jesus; Das Osttor ist der direkte Zugang zum Tempelberg. Heute befindet sich an dieser Stelle das (zugemauerte) Goldene Tor. Es ist das Tor, durch das die Herrlichkeit des HERRN den Tempel verließ (Warnung an uns) und durch die sie nach der Meinung mancher einmal wieder in den neuen Tempel einziehen wird (unsere Hoffnung auf seine Wiederkunft).</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43</a:t>
            </a:fld>
            <a:endParaRPr lang="de-DE"/>
          </a:p>
        </p:txBody>
      </p:sp>
    </p:spTree>
    <p:extLst>
      <p:ext uri="{BB962C8B-B14F-4D97-AF65-F5344CB8AC3E}">
        <p14:creationId xmlns:p14="http://schemas.microsoft.com/office/powerpoint/2010/main" val="426077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100" b="0" i="0" dirty="0">
                <a:effectLst/>
                <a:latin typeface="Calibri" panose="020F0502020204030204" pitchFamily="34" charset="0"/>
              </a:rPr>
              <a:t>(30) </a:t>
            </a:r>
            <a:r>
              <a:rPr lang="de-DE" sz="1600" b="1" i="0" dirty="0">
                <a:effectLst/>
                <a:latin typeface="Calibri" panose="020F0502020204030204" pitchFamily="34" charset="0"/>
              </a:rPr>
              <a:t>Im richtigen Verhältnis zu Gott und den Menschen. </a:t>
            </a:r>
            <a:r>
              <a:rPr lang="de-DE" sz="1100" b="0" i="0" dirty="0" err="1">
                <a:effectLst/>
                <a:latin typeface="Calibri" panose="020F0502020204030204" pitchFamily="34" charset="0"/>
              </a:rPr>
              <a:t>Hananja</a:t>
            </a:r>
            <a:r>
              <a:rPr lang="de-DE" sz="1100" b="0" i="0" dirty="0">
                <a:effectLst/>
                <a:latin typeface="Calibri" panose="020F0502020204030204" pitchFamily="34" charset="0"/>
              </a:rPr>
              <a:t> Ben-</a:t>
            </a:r>
            <a:r>
              <a:rPr lang="de-DE" sz="1100" b="0" i="0" dirty="0" err="1">
                <a:effectLst/>
                <a:latin typeface="Calibri" panose="020F0502020204030204" pitchFamily="34" charset="0"/>
              </a:rPr>
              <a:t>Schelemja</a:t>
            </a:r>
            <a:r>
              <a:rPr lang="de-DE" sz="1100" b="0" i="0" dirty="0">
                <a:effectLst/>
                <a:latin typeface="Calibri" panose="020F0502020204030204" pitchFamily="34" charset="0"/>
              </a:rPr>
              <a:t> und Hanun, der sechste Sohn </a:t>
            </a:r>
            <a:r>
              <a:rPr lang="de-DE" sz="1100" b="0" i="0" dirty="0" err="1">
                <a:effectLst/>
                <a:latin typeface="Calibri" panose="020F0502020204030204" pitchFamily="34" charset="0"/>
              </a:rPr>
              <a:t>Zalafs</a:t>
            </a:r>
            <a:endParaRPr lang="de-DE" sz="1100" b="0" i="0" dirty="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de-DE" sz="1100" b="0" i="0" dirty="0" err="1">
                <a:effectLst/>
                <a:latin typeface="Calibri" panose="020F0502020204030204" pitchFamily="34" charset="0"/>
              </a:rPr>
              <a:t>Hananja</a:t>
            </a:r>
            <a:r>
              <a:rPr lang="de-DE" sz="1100" b="0" i="0" dirty="0">
                <a:effectLst/>
                <a:latin typeface="Calibri" panose="020F0502020204030204" pitchFamily="34" charset="0"/>
              </a:rPr>
              <a:t> bedeutet "Jahwe ist gnädig", "</a:t>
            </a:r>
            <a:r>
              <a:rPr lang="de-DE" sz="1100" b="0" i="0" dirty="0" err="1">
                <a:effectLst/>
                <a:latin typeface="Calibri" panose="020F0502020204030204" pitchFamily="34" charset="0"/>
              </a:rPr>
              <a:t>Schelemja</a:t>
            </a:r>
            <a:r>
              <a:rPr lang="de-DE" sz="1100" b="0" i="0" dirty="0">
                <a:effectLst/>
                <a:latin typeface="Calibri" panose="020F0502020204030204" pitchFamily="34" charset="0"/>
              </a:rPr>
              <a:t> bedeutet "Freund Jahwes". Ein anderer </a:t>
            </a:r>
            <a:r>
              <a:rPr lang="de-DE" sz="1100" b="0" i="0" dirty="0" err="1">
                <a:effectLst/>
                <a:latin typeface="Calibri" panose="020F0502020204030204" pitchFamily="34" charset="0"/>
              </a:rPr>
              <a:t>Hananja</a:t>
            </a:r>
            <a:r>
              <a:rPr lang="de-DE" sz="1100" b="0" i="0" dirty="0">
                <a:effectLst/>
                <a:latin typeface="Calibri" panose="020F0502020204030204" pitchFamily="34" charset="0"/>
              </a:rPr>
              <a:t>, als der in 3,8 erwähnte Apotheker/Salbenmischer. In </a:t>
            </a:r>
            <a:r>
              <a:rPr lang="de-DE" sz="1100" b="0" i="0" dirty="0" err="1">
                <a:effectLst/>
                <a:latin typeface="Calibri" panose="020F0502020204030204" pitchFamily="34" charset="0"/>
              </a:rPr>
              <a:t>Neh</a:t>
            </a:r>
            <a:r>
              <a:rPr lang="de-DE" sz="1100" b="0" i="0" dirty="0">
                <a:effectLst/>
                <a:latin typeface="Calibri" panose="020F0502020204030204" pitchFamily="34" charset="0"/>
              </a:rPr>
              <a:t> 7,2 wird </a:t>
            </a:r>
            <a:r>
              <a:rPr lang="de-DE" sz="1100" b="0" i="0" dirty="0" err="1">
                <a:effectLst/>
                <a:latin typeface="Calibri" panose="020F0502020204030204" pitchFamily="34" charset="0"/>
              </a:rPr>
              <a:t>Hananja</a:t>
            </a:r>
            <a:r>
              <a:rPr lang="de-DE" sz="1100" b="0" i="0" dirty="0">
                <a:effectLst/>
                <a:latin typeface="Calibri" panose="020F0502020204030204" pitchFamily="34" charset="0"/>
              </a:rPr>
              <a:t> von Nehemia zum </a:t>
            </a:r>
          </a:p>
          <a:p>
            <a:pPr marL="685800" marR="0">
              <a:spcBef>
                <a:spcPts val="0"/>
              </a:spcBef>
              <a:spcAft>
                <a:spcPts val="0"/>
              </a:spcAft>
            </a:pPr>
            <a:r>
              <a:rPr lang="de-DE" sz="1100" dirty="0">
                <a:effectLst/>
                <a:latin typeface="Calibri" panose="020F0502020204030204" pitchFamily="34" charset="0"/>
              </a:rPr>
              <a:t>Burghauptmann befördert, "der ein zuverlässiger und gottesfürchtiger Mann war, wie es nicht viele gab." </a:t>
            </a:r>
            <a:r>
              <a:rPr lang="de-DE" sz="1100" dirty="0" err="1">
                <a:effectLst/>
                <a:latin typeface="Calibri" panose="020F0502020204030204" pitchFamily="34" charset="0"/>
              </a:rPr>
              <a:t>Hananja</a:t>
            </a:r>
            <a:r>
              <a:rPr lang="de-DE" sz="1100" dirty="0">
                <a:effectLst/>
                <a:latin typeface="Calibri" panose="020F0502020204030204" pitchFamily="34" charset="0"/>
              </a:rPr>
              <a:t> sticht also auf der Menge der Männer heraus - nicht mit seinem Aussehen wie Saul, sondern mit seinem Herzen wie David. Das bildet ein Kreuz: Zuverlässigkeit gegenüber Menschen und gottesfürchtig gegenüber Gott, hier kreuzen sich die Sprüche (Verhältnis zu Menschen) und die Psalmen (Verhältnis zu Gott), sowie die 10 Gebote (1-4: Verhältnis zu Gott; 5-10: Verhältnis zu Menschen).</a:t>
            </a:r>
          </a:p>
          <a:p>
            <a:pPr marL="685800" marR="0">
              <a:spcBef>
                <a:spcPts val="0"/>
              </a:spcBef>
              <a:spcAft>
                <a:spcPts val="0"/>
              </a:spcAft>
            </a:pPr>
            <a:r>
              <a:rPr lang="de-DE" sz="1100" dirty="0">
                <a:effectLst/>
                <a:latin typeface="Calibri" panose="020F0502020204030204" pitchFamily="34" charset="0"/>
              </a:rPr>
              <a:t>Wir lernen: einer die </a:t>
            </a:r>
            <a:r>
              <a:rPr lang="de-DE" sz="1100" dirty="0" err="1">
                <a:effectLst/>
                <a:latin typeface="Calibri" panose="020F0502020204030204" pitchFamily="34" charset="0"/>
              </a:rPr>
              <a:t>Hanaja</a:t>
            </a:r>
            <a:r>
              <a:rPr lang="de-DE" sz="1100" dirty="0">
                <a:effectLst/>
                <a:latin typeface="Calibri" panose="020F0502020204030204" pitchFamily="34" charset="0"/>
              </a:rPr>
              <a:t> zeigt die Gnade Gottes dadurch,  dass er in einem ausgewogenen Verhältnis zu Gott und den Menschen lebt.</a:t>
            </a:r>
          </a:p>
          <a:p>
            <a:pPr rtl="0" fontAlgn="ctr">
              <a:spcBef>
                <a:spcPts val="0"/>
              </a:spcBef>
              <a:spcAft>
                <a:spcPts val="0"/>
              </a:spcAft>
              <a:buFont typeface="+mj-lt"/>
              <a:buAutoNum type="alphaLcPeriod" startAt="2"/>
            </a:pPr>
            <a:r>
              <a:rPr lang="de-DE" sz="1100" b="0" i="0" dirty="0">
                <a:effectLst/>
                <a:latin typeface="Calibri" panose="020F0502020204030204" pitchFamily="34" charset="0"/>
              </a:rPr>
              <a:t>Hanun kommt nur an dieser Stelle vor, die exakte Angabe als sechster Sohn von </a:t>
            </a:r>
            <a:r>
              <a:rPr lang="de-DE" sz="1100" b="0" i="0" dirty="0" err="1">
                <a:effectLst/>
                <a:latin typeface="Calibri" panose="020F0502020204030204" pitchFamily="34" charset="0"/>
              </a:rPr>
              <a:t>Zalaf</a:t>
            </a:r>
            <a:r>
              <a:rPr lang="de-DE" sz="1100" b="0" i="0" dirty="0">
                <a:effectLst/>
                <a:latin typeface="Calibri" panose="020F0502020204030204" pitchFamily="34" charset="0"/>
              </a:rPr>
              <a:t> macht ihn von dem Hanun aus V. 13 unterscheidbar. Hanun bedeutet "geschlagen hat Gott". Welcher Schicksalsschlag seine Eltern auch immer bewogen haben mag, ihn so zu nennen, er tut sich zusammen mit einem, dem Jahwe gnädig ist und hilft </a:t>
            </a:r>
            <a:r>
              <a:rPr lang="de-DE" sz="1100" b="0" i="0" dirty="0" err="1">
                <a:effectLst/>
                <a:latin typeface="Calibri" panose="020F0502020204030204" pitchFamily="34" charset="0"/>
              </a:rPr>
              <a:t>Hananja</a:t>
            </a:r>
            <a:r>
              <a:rPr lang="de-DE" sz="1100" b="0" i="0" dirty="0">
                <a:effectLst/>
                <a:latin typeface="Calibri" panose="020F0502020204030204" pitchFamily="34" charset="0"/>
              </a:rPr>
              <a:t> beim Bau dieses Mauerabschnittes. Welche Schicksalsschläge Gott auch immer in unser Leben geführt hat, sie werden zum Segen, wenn wir die Gnade Gottes dahinter sehen und Menschen und Gott gegenüber in einem richtigen Verhältnis leben.</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44</a:t>
            </a:fld>
            <a:endParaRPr lang="de-DE"/>
          </a:p>
        </p:txBody>
      </p:sp>
    </p:spTree>
    <p:extLst>
      <p:ext uri="{BB962C8B-B14F-4D97-AF65-F5344CB8AC3E}">
        <p14:creationId xmlns:p14="http://schemas.microsoft.com/office/powerpoint/2010/main" val="2591525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(30) </a:t>
            </a:r>
            <a:r>
              <a:rPr lang="de-DE" sz="1800" b="1" i="0" dirty="0">
                <a:effectLst/>
                <a:latin typeface="Calibri" panose="020F0502020204030204" pitchFamily="34" charset="0"/>
              </a:rPr>
              <a:t>Ausgewogen bewerten. </a:t>
            </a:r>
            <a:r>
              <a:rPr lang="de-DE" sz="1800" b="0" i="0" dirty="0" err="1">
                <a:effectLst/>
                <a:latin typeface="Calibri" panose="020F0502020204030204" pitchFamily="34" charset="0"/>
              </a:rPr>
              <a:t>Meschullam</a:t>
            </a:r>
            <a:r>
              <a:rPr lang="de-DE" sz="1800" b="0" i="0" dirty="0">
                <a:effectLst/>
                <a:latin typeface="Calibri" panose="020F0502020204030204" pitchFamily="34" charset="0"/>
              </a:rPr>
              <a:t> Ben-</a:t>
            </a:r>
            <a:r>
              <a:rPr lang="de-DE" sz="1800" b="0" i="0" dirty="0" err="1">
                <a:effectLst/>
                <a:latin typeface="Calibri" panose="020F0502020204030204" pitchFamily="34" charset="0"/>
              </a:rPr>
              <a:t>Berechja</a:t>
            </a:r>
            <a:endParaRPr lang="de-DE" sz="1800" b="0" i="0" dirty="0">
              <a:effectLst/>
              <a:latin typeface="Calibri" panose="020F0502020204030204" pitchFamily="34" charset="0"/>
            </a:endParaRPr>
          </a:p>
          <a:p>
            <a:pPr marL="342900" marR="0">
              <a:spcBef>
                <a:spcPts val="0"/>
              </a:spcBef>
              <a:spcAft>
                <a:spcPts val="0"/>
              </a:spcAft>
            </a:pPr>
            <a:r>
              <a:rPr lang="de-DE" sz="1800" dirty="0">
                <a:effectLst/>
                <a:latin typeface="Calibri" panose="020F0502020204030204" pitchFamily="34" charset="0"/>
              </a:rPr>
              <a:t>Er baut diesen 38. Mauerabschnitt neben dem 6., also auf der anderen Seite der Stadt und zwar gegenüber seiner Wohnung. Erst mal ist das Lobenswert, dass er nicht nur auf diesem Abschnitt gebaut hatte sondern auch am 6. Abschnitt. Jeder hätte verstehen können, wenn er sich auf diesen beschränkt hätte, wie es die Priester und andere auch getan hatten. Wir sehen zur kurz, bei ihm nur den Fehler seiner Verbindung zu </a:t>
            </a:r>
            <a:r>
              <a:rPr lang="de-DE" sz="1800" dirty="0" err="1">
                <a:effectLst/>
                <a:latin typeface="Calibri" panose="020F0502020204030204" pitchFamily="34" charset="0"/>
              </a:rPr>
              <a:t>Tobija</a:t>
            </a:r>
            <a:r>
              <a:rPr lang="de-DE" sz="1800" dirty="0">
                <a:effectLst/>
                <a:latin typeface="Calibri" panose="020F0502020204030204" pitchFamily="34" charset="0"/>
              </a:rPr>
              <a:t> zu sehen, er hat auch Gutes getan diese beiden Abschnitte zu bauen. Auch für </a:t>
            </a:r>
            <a:r>
              <a:rPr lang="de-DE" sz="1800" dirty="0" err="1">
                <a:effectLst/>
                <a:latin typeface="Calibri" panose="020F0502020204030204" pitchFamily="34" charset="0"/>
              </a:rPr>
              <a:t>Meschullam</a:t>
            </a:r>
            <a:r>
              <a:rPr lang="de-DE" sz="1800" dirty="0">
                <a:effectLst/>
                <a:latin typeface="Calibri" panose="020F0502020204030204" pitchFamily="34" charset="0"/>
              </a:rPr>
              <a:t> gilt: "wenn es irgendein Lob gib, das erwägt!" (Phil 4,8). Ausgewogen über Menschen zu berichten, nicht nur von ihrem Versagen, das ist "Liebe deinen Nächsten wie ich selbst". </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45</a:t>
            </a:fld>
            <a:endParaRPr lang="de-DE"/>
          </a:p>
        </p:txBody>
      </p:sp>
    </p:spTree>
    <p:extLst>
      <p:ext uri="{BB962C8B-B14F-4D97-AF65-F5344CB8AC3E}">
        <p14:creationId xmlns:p14="http://schemas.microsoft.com/office/powerpoint/2010/main" val="4107107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(31) </a:t>
            </a:r>
            <a:r>
              <a:rPr lang="de-DE" sz="1800" b="1" i="0" dirty="0">
                <a:effectLst/>
                <a:latin typeface="Calibri" panose="020F0502020204030204" pitchFamily="34" charset="0"/>
              </a:rPr>
              <a:t>Das Wertvollste gehört Jesus. </a:t>
            </a:r>
            <a:r>
              <a:rPr lang="de-DE" sz="1800" b="0" i="0" dirty="0">
                <a:effectLst/>
                <a:latin typeface="Calibri" panose="020F0502020204030204" pitchFamily="34" charset="0"/>
              </a:rPr>
              <a:t>Goldschmied </a:t>
            </a:r>
            <a:r>
              <a:rPr lang="de-DE" sz="1800" b="0" i="0" dirty="0" err="1">
                <a:effectLst/>
                <a:latin typeface="Calibri" panose="020F0502020204030204" pitchFamily="34" charset="0"/>
              </a:rPr>
              <a:t>Malkija</a:t>
            </a:r>
            <a:endParaRPr lang="de-DE" sz="1800" b="0" i="0" dirty="0">
              <a:effectLst/>
              <a:latin typeface="Calibri" panose="020F0502020204030204" pitchFamily="34" charset="0"/>
            </a:endParaRPr>
          </a:p>
          <a:p>
            <a:pPr marL="342900" marR="0">
              <a:spcBef>
                <a:spcPts val="0"/>
              </a:spcBef>
              <a:spcAft>
                <a:spcPts val="0"/>
              </a:spcAft>
            </a:pPr>
            <a:r>
              <a:rPr lang="de-DE" sz="1800" dirty="0" err="1">
                <a:effectLst/>
                <a:latin typeface="Calibri" panose="020F0502020204030204" pitchFamily="34" charset="0"/>
              </a:rPr>
              <a:t>Malkija</a:t>
            </a:r>
            <a:r>
              <a:rPr lang="de-DE" sz="1800" dirty="0">
                <a:effectLst/>
                <a:latin typeface="Calibri" panose="020F0502020204030204" pitchFamily="34" charset="0"/>
              </a:rPr>
              <a:t> bedeutet "Mein König ist Jahwe". Wir erfahren von ihm nicht mehr als an dieser Stelle. Er baut an einem dicht besiedelten Mauerabschnitt bis in die nord-östlichste Ecke Jerusalems. Genannt werden das Haus der Tempelsklaven und Händler, das </a:t>
            </a:r>
            <a:r>
              <a:rPr lang="de-DE" sz="1800" dirty="0" err="1">
                <a:effectLst/>
                <a:latin typeface="Calibri" panose="020F0502020204030204" pitchFamily="34" charset="0"/>
              </a:rPr>
              <a:t>Wachttor</a:t>
            </a:r>
            <a:r>
              <a:rPr lang="de-DE" sz="1800" dirty="0">
                <a:effectLst/>
                <a:latin typeface="Calibri" panose="020F0502020204030204" pitchFamily="34" charset="0"/>
              </a:rPr>
              <a:t> und der obere Raum an der Mauerecke, also eine "beliebte" Ecke, denn sie lag in der Nähe des Osteingangs des Tempelgeländes, wo Tiere für die Opfer gehandelt wurde. Dort fand das Leben statt.</a:t>
            </a:r>
          </a:p>
          <a:p>
            <a:pPr marL="342900" marR="0">
              <a:spcBef>
                <a:spcPts val="0"/>
              </a:spcBef>
              <a:spcAft>
                <a:spcPts val="0"/>
              </a:spcAft>
            </a:pPr>
            <a:r>
              <a:rPr lang="de-DE" sz="1800" dirty="0">
                <a:effectLst/>
                <a:latin typeface="Calibri" panose="020F0502020204030204" pitchFamily="34" charset="0"/>
              </a:rPr>
              <a:t>Er ist Goldschmied, dazu passt der Kommentar zu </a:t>
            </a:r>
            <a:r>
              <a:rPr lang="de-DE" sz="1800" dirty="0" err="1">
                <a:effectLst/>
                <a:latin typeface="Calibri" panose="020F0502020204030204" pitchFamily="34" charset="0"/>
              </a:rPr>
              <a:t>Usiël</a:t>
            </a:r>
            <a:r>
              <a:rPr lang="de-DE" sz="1800" dirty="0">
                <a:effectLst/>
                <a:latin typeface="Calibri" panose="020F0502020204030204" pitchFamily="34" charset="0"/>
              </a:rPr>
              <a:t> beim 11. Mauerabschnitt.  </a:t>
            </a:r>
          </a:p>
          <a:p>
            <a:pPr marL="342900" marR="0">
              <a:spcBef>
                <a:spcPts val="0"/>
              </a:spcBef>
              <a:spcAft>
                <a:spcPts val="0"/>
              </a:spcAft>
            </a:pPr>
            <a:r>
              <a:rPr lang="de-DE" sz="1800" dirty="0">
                <a:effectLst/>
                <a:latin typeface="Calibri" panose="020F0502020204030204" pitchFamily="34" charset="0"/>
              </a:rPr>
              <a:t>Das Tor </a:t>
            </a:r>
            <a:r>
              <a:rPr lang="de-DE" sz="1800" dirty="0" err="1">
                <a:effectLst/>
                <a:latin typeface="Calibri" panose="020F0502020204030204" pitchFamily="34" charset="0"/>
              </a:rPr>
              <a:t>Miphkad</a:t>
            </a:r>
            <a:r>
              <a:rPr lang="de-DE" sz="1800" dirty="0">
                <a:effectLst/>
                <a:latin typeface="Calibri" panose="020F0502020204030204" pitchFamily="34" charset="0"/>
              </a:rPr>
              <a:t> (gesprochen </a:t>
            </a:r>
            <a:r>
              <a:rPr lang="de-DE" sz="1800" i="1" dirty="0" err="1">
                <a:effectLst/>
                <a:latin typeface="Calibri" panose="020F0502020204030204" pitchFamily="34" charset="0"/>
              </a:rPr>
              <a:t>Mifkad</a:t>
            </a:r>
            <a:r>
              <a:rPr lang="de-DE" sz="1800" dirty="0">
                <a:effectLst/>
                <a:latin typeface="Calibri" panose="020F0502020204030204" pitchFamily="34" charset="0"/>
              </a:rPr>
              <a:t>) wird vom ihm nicht erneuert oder gebaut, es scheint erhalten geblieben zu sein.</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46</a:t>
            </a:fld>
            <a:endParaRPr lang="de-DE"/>
          </a:p>
        </p:txBody>
      </p:sp>
    </p:spTree>
    <p:extLst>
      <p:ext uri="{BB962C8B-B14F-4D97-AF65-F5344CB8AC3E}">
        <p14:creationId xmlns:p14="http://schemas.microsoft.com/office/powerpoint/2010/main" val="1884465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(32) </a:t>
            </a:r>
            <a:r>
              <a:rPr lang="de-DE" sz="1800" b="1" i="0" dirty="0">
                <a:effectLst/>
                <a:latin typeface="Calibri" panose="020F0502020204030204" pitchFamily="34" charset="0"/>
              </a:rPr>
              <a:t>Prioritäten richtig setzen -</a:t>
            </a:r>
            <a:r>
              <a:rPr lang="de-DE" sz="1800" b="0" i="0" dirty="0">
                <a:effectLst/>
                <a:latin typeface="Calibri" panose="020F0502020204030204" pitchFamily="34" charset="0"/>
              </a:rPr>
              <a:t> </a:t>
            </a:r>
            <a:r>
              <a:rPr lang="de-DE" sz="2800" b="1" dirty="0">
                <a:latin typeface="Calibri" panose="020F0502020204030204" pitchFamily="34" charset="0"/>
              </a:rPr>
              <a:t>t</a:t>
            </a:r>
            <a:r>
              <a:rPr lang="de-DE" sz="1800" b="1" i="0" dirty="0">
                <a:effectLst/>
                <a:latin typeface="Calibri" panose="020F0502020204030204" pitchFamily="34" charset="0"/>
              </a:rPr>
              <a:t>rachtet zuerst nach dem Reich Gottes. </a:t>
            </a:r>
            <a:r>
              <a:rPr lang="de-DE" sz="1800" b="0" i="0" dirty="0">
                <a:effectLst/>
                <a:latin typeface="Calibri" panose="020F0502020204030204" pitchFamily="34" charset="0"/>
              </a:rPr>
              <a:t> Die Goldschmiede und Händler</a:t>
            </a:r>
          </a:p>
          <a:p>
            <a:pPr marL="342900" marR="0">
              <a:spcBef>
                <a:spcPts val="0"/>
              </a:spcBef>
              <a:spcAft>
                <a:spcPts val="0"/>
              </a:spcAft>
            </a:pPr>
            <a:r>
              <a:rPr lang="de-DE" sz="1800" dirty="0">
                <a:effectLst/>
                <a:latin typeface="Calibri" panose="020F0502020204030204" pitchFamily="34" charset="0"/>
              </a:rPr>
              <a:t>Eigentlich ist ihr Mauerabschnitt der erste der Nordmauer, beginnend in der Ecke zur </a:t>
            </a:r>
            <a:r>
              <a:rPr lang="de-DE" sz="1800" dirty="0" err="1">
                <a:effectLst/>
                <a:latin typeface="Calibri" panose="020F0502020204030204" pitchFamily="34" charset="0"/>
              </a:rPr>
              <a:t>Ostmauer</a:t>
            </a:r>
            <a:r>
              <a:rPr lang="de-DE" sz="1800" dirty="0">
                <a:effectLst/>
                <a:latin typeface="Calibri" panose="020F0502020204030204" pitchFamily="34" charset="0"/>
              </a:rPr>
              <a:t> und damit der erste 40 Abschnitte. Vermutlich aufgrund seiner Stellung als Hohepriester wird der zweite Abschnitt, der von Eljaschib, zum ersten Abschnitt erklärt. Die Goldschmiede und Händler, die beim Geld die ersten sind, nehmen damit den letzten Platz ein. Der Glaube (Eljaschib, Hohepriester) steht an erster Stelle, das Geld an der letzten.</a:t>
            </a:r>
          </a:p>
          <a:p>
            <a:pPr marL="342900" marR="0">
              <a:spcBef>
                <a:spcPts val="0"/>
              </a:spcBef>
              <a:spcAft>
                <a:spcPts val="0"/>
              </a:spcAft>
            </a:pPr>
            <a:r>
              <a:rPr lang="de-DE" sz="1800" dirty="0">
                <a:effectLst/>
                <a:latin typeface="Calibri" panose="020F0502020204030204" pitchFamily="34" charset="0"/>
              </a:rPr>
              <a:t>Die Händler kommen im Buch Nehemia nicht gut weg. Die Händler trugen wesentlich dazu bei den Sabbat zu entheiligen. In der Missachtung des 4. Gebotes sieht Nehemia den wesentlichen Grund für den Zorn Gottes, der zum Unglück der Stadt beigetragen hatte (</a:t>
            </a:r>
            <a:r>
              <a:rPr lang="de-DE" sz="1800" dirty="0" err="1">
                <a:effectLst/>
                <a:latin typeface="Calibri" panose="020F0502020204030204" pitchFamily="34" charset="0"/>
              </a:rPr>
              <a:t>Neh</a:t>
            </a:r>
            <a:r>
              <a:rPr lang="de-DE" sz="1800" dirty="0">
                <a:effectLst/>
                <a:latin typeface="Calibri" panose="020F0502020204030204" pitchFamily="34" charset="0"/>
              </a:rPr>
              <a:t> 13,18). Nehemia muss sie erst mit Verhaftung bedrohen, bevor sie am Sabbat auch nicht vor den Stadtmauern übernachten.</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47</a:t>
            </a:fld>
            <a:endParaRPr lang="de-DE"/>
          </a:p>
        </p:txBody>
      </p:sp>
    </p:spTree>
    <p:extLst>
      <p:ext uri="{BB962C8B-B14F-4D97-AF65-F5344CB8AC3E}">
        <p14:creationId xmlns:p14="http://schemas.microsoft.com/office/powerpoint/2010/main" val="10483452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51</a:t>
            </a:fld>
            <a:endParaRPr lang="de-DE"/>
          </a:p>
        </p:txBody>
      </p:sp>
    </p:spTree>
    <p:extLst>
      <p:ext uri="{BB962C8B-B14F-4D97-AF65-F5344CB8AC3E}">
        <p14:creationId xmlns:p14="http://schemas.microsoft.com/office/powerpoint/2010/main" val="243775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Mauerfall = zu Fall kommen durch Sünde (Mk 9,42)</a:t>
            </a:r>
          </a:p>
          <a:p>
            <a:endParaRPr lang="de-DE" sz="1200" dirty="0"/>
          </a:p>
          <a:p>
            <a:r>
              <a:rPr lang="de-DE" sz="1200" dirty="0"/>
              <a:t>Mauerbau = Dienst der Versöhnung (2.Kor 5,18)</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6</a:t>
            </a:fld>
            <a:endParaRPr lang="de-DE"/>
          </a:p>
        </p:txBody>
      </p:sp>
    </p:spTree>
    <p:extLst>
      <p:ext uri="{BB962C8B-B14F-4D97-AF65-F5344CB8AC3E}">
        <p14:creationId xmlns:p14="http://schemas.microsoft.com/office/powerpoint/2010/main" val="43520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7</a:t>
            </a:fld>
            <a:endParaRPr lang="de-DE"/>
          </a:p>
        </p:txBody>
      </p:sp>
    </p:spTree>
    <p:extLst>
      <p:ext uri="{BB962C8B-B14F-4D97-AF65-F5344CB8AC3E}">
        <p14:creationId xmlns:p14="http://schemas.microsoft.com/office/powerpoint/2010/main" val="45298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800" b="0" i="0" dirty="0">
                <a:effectLst/>
                <a:latin typeface="Calibri" panose="020F0502020204030204" pitchFamily="34" charset="0"/>
              </a:rPr>
              <a:t>(1) </a:t>
            </a:r>
            <a:r>
              <a:rPr lang="de-DE" sz="1800" b="1" i="0" dirty="0">
                <a:effectLst/>
                <a:latin typeface="Calibri" panose="020F0502020204030204" pitchFamily="34" charset="0"/>
              </a:rPr>
              <a:t>Geistliche Leitung mit einer Schwäche für die Welt</a:t>
            </a:r>
            <a:r>
              <a:rPr lang="de-DE" sz="1800" b="0" i="0" dirty="0">
                <a:effectLst/>
                <a:latin typeface="Calibri" panose="020F0502020204030204" pitchFamily="34" charset="0"/>
              </a:rPr>
              <a:t>. Als erster wird der Hohepriester Eljaschib erwähnt, sein Vorbild als geistlicher Führer steht ganz am Anfang. Der Fisch schwimmt immer Richtung Kopf und deshalb ist die Motivation durch sein Vorbild so wichtig. Unser Hohepriester ist der Herr Jesus, der unser Anfang und Ende ist, das Vorbild, an dem wir uns orientieren (</a:t>
            </a:r>
            <a:r>
              <a:rPr lang="de-DE" sz="1800" b="0" i="0" dirty="0" err="1">
                <a:effectLst/>
                <a:latin typeface="Calibri" panose="020F0502020204030204" pitchFamily="34" charset="0"/>
              </a:rPr>
              <a:t>Hebr</a:t>
            </a:r>
            <a:r>
              <a:rPr lang="de-DE" sz="1800" b="0" i="0" dirty="0">
                <a:effectLst/>
                <a:latin typeface="Calibri" panose="020F0502020204030204" pitchFamily="34" charset="0"/>
              </a:rPr>
              <a:t> 12.1.2; Offb 21,6.13). Jeder menschliche Hohepriester ist dagegen mit Fehlern behaftet und benötigt selbst Vergebung (</a:t>
            </a:r>
            <a:r>
              <a:rPr lang="de-DE" sz="1800" b="0" i="0" dirty="0" err="1">
                <a:effectLst/>
                <a:latin typeface="Calibri" panose="020F0502020204030204" pitchFamily="34" charset="0"/>
              </a:rPr>
              <a:t>Hebr</a:t>
            </a:r>
            <a:r>
              <a:rPr lang="de-DE" sz="1800" b="0" i="0" dirty="0">
                <a:effectLst/>
                <a:latin typeface="Calibri" panose="020F0502020204030204" pitchFamily="34" charset="0"/>
              </a:rPr>
              <a:t> 5,1-3). Es ist deshalb wichtig, dass wir von menschlichen Leitern nicht das erwarten, was nur der Herr Jesus kann: dass sie nie fallen, irren, versagen. </a:t>
            </a:r>
          </a:p>
          <a:p>
            <a:pPr marL="342900" marR="0">
              <a:spcBef>
                <a:spcPts val="0"/>
              </a:spcBef>
              <a:spcAft>
                <a:spcPts val="0"/>
              </a:spcAft>
            </a:pPr>
            <a:r>
              <a:rPr lang="de-DE" sz="1800" dirty="0" err="1">
                <a:effectLst/>
                <a:latin typeface="Calibri" panose="020F0502020204030204" pitchFamily="34" charset="0"/>
              </a:rPr>
              <a:t>Eljaschibs</a:t>
            </a:r>
            <a:r>
              <a:rPr lang="de-DE" sz="1800" dirty="0">
                <a:effectLst/>
                <a:latin typeface="Calibri" panose="020F0502020204030204" pitchFamily="34" charset="0"/>
              </a:rPr>
              <a:t> Leiterschaft war auch von Versagen geprägt: </a:t>
            </a:r>
            <a:r>
              <a:rPr lang="de-DE" sz="1800" dirty="0" err="1">
                <a:effectLst/>
                <a:latin typeface="Calibri" panose="020F0502020204030204" pitchFamily="34" charset="0"/>
              </a:rPr>
              <a:t>Eljaschibs</a:t>
            </a:r>
            <a:r>
              <a:rPr lang="de-DE" sz="1800" dirty="0">
                <a:effectLst/>
                <a:latin typeface="Calibri" panose="020F0502020204030204" pitchFamily="34" charset="0"/>
              </a:rPr>
              <a:t> Enkel, ein Sohn seines Sohnes </a:t>
            </a:r>
            <a:r>
              <a:rPr lang="de-DE" sz="1800" dirty="0" err="1">
                <a:effectLst/>
                <a:latin typeface="Calibri" panose="020F0502020204030204" pitchFamily="34" charset="0"/>
              </a:rPr>
              <a:t>Johanan</a:t>
            </a:r>
            <a:r>
              <a:rPr lang="de-DE" sz="1800" dirty="0">
                <a:effectLst/>
                <a:latin typeface="Calibri" panose="020F0502020204030204" pitchFamily="34" charset="0"/>
              </a:rPr>
              <a:t> und rechtmäßiger Hohepriester, wurde später Schwiegersohn des </a:t>
            </a:r>
            <a:r>
              <a:rPr lang="de-DE" sz="1800" dirty="0" err="1">
                <a:effectLst/>
                <a:latin typeface="Calibri" panose="020F0502020204030204" pitchFamily="34" charset="0"/>
              </a:rPr>
              <a:t>Horoniters</a:t>
            </a:r>
            <a:r>
              <a:rPr lang="de-DE" sz="1800" dirty="0">
                <a:effectLst/>
                <a:latin typeface="Calibri" panose="020F0502020204030204" pitchFamily="34" charset="0"/>
              </a:rPr>
              <a:t> </a:t>
            </a:r>
            <a:r>
              <a:rPr lang="de-DE" sz="1800" dirty="0" err="1">
                <a:effectLst/>
                <a:latin typeface="Calibri" panose="020F0502020204030204" pitchFamily="34" charset="0"/>
              </a:rPr>
              <a:t>Saballat</a:t>
            </a:r>
            <a:r>
              <a:rPr lang="de-DE" sz="1800" dirty="0">
                <a:effectLst/>
                <a:latin typeface="Calibri" panose="020F0502020204030204" pitchFamily="34" charset="0"/>
              </a:rPr>
              <a:t>, des Erzfeindes der Juden den jagt Nehemia weg (</a:t>
            </a:r>
            <a:r>
              <a:rPr lang="de-DE" sz="1800" dirty="0" err="1">
                <a:effectLst/>
                <a:latin typeface="Calibri" panose="020F0502020204030204" pitchFamily="34" charset="0"/>
              </a:rPr>
              <a:t>Neh</a:t>
            </a:r>
            <a:r>
              <a:rPr lang="de-DE" sz="1800" dirty="0">
                <a:effectLst/>
                <a:latin typeface="Calibri" panose="020F0502020204030204" pitchFamily="34" charset="0"/>
              </a:rPr>
              <a:t> 13,28). Mit </a:t>
            </a:r>
            <a:r>
              <a:rPr lang="de-DE" sz="1800" dirty="0" err="1">
                <a:effectLst/>
                <a:latin typeface="Calibri" panose="020F0502020204030204" pitchFamily="34" charset="0"/>
              </a:rPr>
              <a:t>Johanan</a:t>
            </a:r>
            <a:r>
              <a:rPr lang="de-DE" sz="1800" dirty="0">
                <a:effectLst/>
                <a:latin typeface="Calibri" panose="020F0502020204030204" pitchFamily="34" charset="0"/>
              </a:rPr>
              <a:t> endet das “Buch der Geschichte“ (</a:t>
            </a:r>
            <a:r>
              <a:rPr lang="de-DE" sz="1800" dirty="0" err="1">
                <a:effectLst/>
                <a:latin typeface="Calibri" panose="020F0502020204030204" pitchFamily="34" charset="0"/>
              </a:rPr>
              <a:t>Neh</a:t>
            </a:r>
            <a:r>
              <a:rPr lang="de-DE" sz="1800" dirty="0">
                <a:effectLst/>
                <a:latin typeface="Calibri" panose="020F0502020204030204" pitchFamily="34" charset="0"/>
              </a:rPr>
              <a:t> 12,23). Eljaschib hatte sich daneben auch noch mit </a:t>
            </a:r>
            <a:r>
              <a:rPr lang="de-DE" sz="1800" dirty="0" err="1">
                <a:effectLst/>
                <a:latin typeface="Calibri" panose="020F0502020204030204" pitchFamily="34" charset="0"/>
              </a:rPr>
              <a:t>Tobija</a:t>
            </a:r>
            <a:r>
              <a:rPr lang="de-DE" sz="1800" dirty="0">
                <a:effectLst/>
                <a:latin typeface="Calibri" panose="020F0502020204030204" pitchFamily="34" charset="0"/>
              </a:rPr>
              <a:t> verwandtschaftlich verbunden (</a:t>
            </a:r>
            <a:r>
              <a:rPr lang="de-DE" sz="1800" dirty="0" err="1">
                <a:effectLst/>
                <a:latin typeface="Calibri" panose="020F0502020204030204" pitchFamily="34" charset="0"/>
              </a:rPr>
              <a:t>Neh</a:t>
            </a:r>
            <a:r>
              <a:rPr lang="de-DE" sz="1800" dirty="0">
                <a:effectLst/>
                <a:latin typeface="Calibri" panose="020F0502020204030204" pitchFamily="34" charset="0"/>
              </a:rPr>
              <a:t> 13,4). Beide Verbindungen gehören zu den massiven Missständen, die Nehemia nach seiner zweiten Rückkehr nach Jerusalem beseitigen muss. </a:t>
            </a:r>
          </a:p>
          <a:p>
            <a:pPr marL="342900" marR="0">
              <a:spcBef>
                <a:spcPts val="0"/>
              </a:spcBef>
              <a:spcAft>
                <a:spcPts val="0"/>
              </a:spcAft>
            </a:pPr>
            <a:r>
              <a:rPr lang="de-DE" sz="1800" dirty="0" err="1">
                <a:effectLst/>
                <a:latin typeface="Calibri" panose="020F0502020204030204" pitchFamily="34" charset="0"/>
              </a:rPr>
              <a:t>Tobija</a:t>
            </a:r>
            <a:r>
              <a:rPr lang="de-DE" sz="1800" dirty="0">
                <a:effectLst/>
                <a:latin typeface="Calibri" panose="020F0502020204030204" pitchFamily="34" charset="0"/>
              </a:rPr>
              <a:t>, war der erklärte Feind der Juden, er wird von Eljaschib in den Tempel geholt, die Vorräte für die Priester und Leviten müssen dafür weichen. Während viele Juden ihre fremden Frauen wegschickten, machte Eljaschib das nicht. Er verschlimmerte die Situation sogar noch, weil er </a:t>
            </a:r>
            <a:r>
              <a:rPr lang="de-DE" sz="1800" dirty="0" err="1">
                <a:effectLst/>
                <a:latin typeface="Calibri" panose="020F0502020204030204" pitchFamily="34" charset="0"/>
              </a:rPr>
              <a:t>Tobija</a:t>
            </a:r>
            <a:r>
              <a:rPr lang="de-DE" sz="1800" dirty="0">
                <a:effectLst/>
                <a:latin typeface="Calibri" panose="020F0502020204030204" pitchFamily="34" charset="0"/>
              </a:rPr>
              <a:t> in den Tempel holte, die Vorratskammer dafür leerräumte und die Priester fortan nicht mehr Dienst tun konnten - der Tempeldienst brach zusammen. Eljaschib steht für das Totalversagen geistlicher Leiter. Aber ein Nehemia bringt das in Ordnung. Unser Herr Jesus achtet auch auf seine Gemeinde!</a:t>
            </a:r>
          </a:p>
          <a:p>
            <a:pPr marL="342900" marR="0">
              <a:spcBef>
                <a:spcPts val="0"/>
              </a:spcBef>
              <a:spcAft>
                <a:spcPts val="0"/>
              </a:spcAft>
            </a:pPr>
            <a:r>
              <a:rPr lang="de-DE" sz="1800" dirty="0">
                <a:effectLst/>
                <a:latin typeface="Calibri" panose="020F0502020204030204" pitchFamily="34" charset="0"/>
              </a:rPr>
              <a:t>Gefälligkeiten für die Welt und Treue im Dienst für Gott sind  unvereinbar, Gottes Wort ermahnt "Liebt nicht die Welt" (1. </a:t>
            </a:r>
            <a:r>
              <a:rPr lang="de-DE" sz="1800" dirty="0" err="1">
                <a:effectLst/>
                <a:latin typeface="Calibri" panose="020F0502020204030204" pitchFamily="34" charset="0"/>
              </a:rPr>
              <a:t>Joh</a:t>
            </a:r>
            <a:r>
              <a:rPr lang="de-DE" sz="1800" dirty="0">
                <a:effectLst/>
                <a:latin typeface="Calibri" panose="020F0502020204030204" pitchFamily="34" charset="0"/>
              </a:rPr>
              <a:t> 2,15). Die Liebe zur Welt wird die Liebe zu Gott verdrängen. Wahrscheinlich hatte zuerst der Gottesdienst aufgehört, dann wurden die Vorräte für die Priester und Leviten nicht mehr gebraucht, dann wurde der Vorratsraum „effizient“ anderweitig genutzt. Vielleicht hatte die Vergabe des Raumes an </a:t>
            </a:r>
            <a:r>
              <a:rPr lang="de-DE" sz="1800" dirty="0" err="1">
                <a:effectLst/>
                <a:latin typeface="Calibri" panose="020F0502020204030204" pitchFamily="34" charset="0"/>
              </a:rPr>
              <a:t>Tobija</a:t>
            </a:r>
            <a:r>
              <a:rPr lang="de-DE" sz="1800" dirty="0">
                <a:effectLst/>
                <a:latin typeface="Calibri" panose="020F0502020204030204" pitchFamily="34" charset="0"/>
              </a:rPr>
              <a:t> auch den Gottesdienst "abgewürgt". Nehemia reinigt den Raum für seine ursprüngliche Aufgabe und schmeißt </a:t>
            </a:r>
            <a:r>
              <a:rPr lang="de-DE" sz="1800" dirty="0" err="1">
                <a:effectLst/>
                <a:latin typeface="Calibri" panose="020F0502020204030204" pitchFamily="34" charset="0"/>
              </a:rPr>
              <a:t>Tobija</a:t>
            </a:r>
            <a:r>
              <a:rPr lang="de-DE" sz="1800" dirty="0">
                <a:effectLst/>
                <a:latin typeface="Calibri" panose="020F0502020204030204" pitchFamily="34" charset="0"/>
              </a:rPr>
              <a:t> raus (</a:t>
            </a:r>
            <a:r>
              <a:rPr lang="de-DE" sz="1800" dirty="0" err="1">
                <a:effectLst/>
                <a:latin typeface="Calibri" panose="020F0502020204030204" pitchFamily="34" charset="0"/>
              </a:rPr>
              <a:t>Neh</a:t>
            </a:r>
            <a:r>
              <a:rPr lang="de-DE" sz="1800" dirty="0">
                <a:effectLst/>
                <a:latin typeface="Calibri" panose="020F0502020204030204" pitchFamily="34" charset="0"/>
              </a:rPr>
              <a:t> 13,8). Unser Herzensraum sollte ein Lagerplatz für gute Gedanken und Gottes Wort sein, der dem Feind nicht zur Verfügung steht. "</a:t>
            </a:r>
            <a:r>
              <a:rPr lang="de-DE" sz="1800" dirty="0" err="1">
                <a:effectLst/>
                <a:latin typeface="Calibri" panose="020F0502020204030204" pitchFamily="34" charset="0"/>
              </a:rPr>
              <a:t>Laß</a:t>
            </a:r>
            <a:r>
              <a:rPr lang="de-DE" sz="1800" dirty="0">
                <a:effectLst/>
                <a:latin typeface="Calibri" panose="020F0502020204030204" pitchFamily="34" charset="0"/>
              </a:rPr>
              <a:t> die Reden meines Mundes und das Sinnen meines Herzens wohlgefällig vor dir sein, HERR, mein Fels und mein Erlöser!" (Ps 19,15)</a:t>
            </a:r>
          </a:p>
          <a:p>
            <a:pPr marL="342900" marR="0">
              <a:spcBef>
                <a:spcPts val="0"/>
              </a:spcBef>
              <a:spcAft>
                <a:spcPts val="0"/>
              </a:spcAft>
            </a:pPr>
            <a:r>
              <a:rPr lang="de-DE" sz="1800" dirty="0">
                <a:effectLst/>
                <a:latin typeface="Calibri" panose="020F0502020204030204" pitchFamily="34" charset="0"/>
              </a:rPr>
              <a:t>Die Geschichte von Eljaschib sagt uns: Was immer Gott aus meinem Herzen drängt, das ist mir die Welt, mit der ich mich nicht einlassen kann. Entweder ist die Liebe zur Welt oder die Lieben zum Vater in mit (1.Joh 2,15-17). Was verhindert die Stille Zeit mit Gott? Das ist mein </a:t>
            </a:r>
            <a:r>
              <a:rPr lang="de-DE" sz="1800" dirty="0" err="1">
                <a:effectLst/>
                <a:latin typeface="Calibri" panose="020F0502020204030204" pitchFamily="34" charset="0"/>
              </a:rPr>
              <a:t>Sanballat</a:t>
            </a:r>
            <a:r>
              <a:rPr lang="de-DE" sz="1800" dirty="0">
                <a:effectLst/>
                <a:latin typeface="Calibri" panose="020F0502020204030204" pitchFamily="34" charset="0"/>
              </a:rPr>
              <a:t>. Was verhindert die Gemeinschaft mit den Geschwistern? Das ist mein </a:t>
            </a:r>
            <a:r>
              <a:rPr lang="de-DE" sz="1800" dirty="0" err="1">
                <a:effectLst/>
                <a:latin typeface="Calibri" panose="020F0502020204030204" pitchFamily="34" charset="0"/>
              </a:rPr>
              <a:t>Tobija</a:t>
            </a:r>
            <a:r>
              <a:rPr lang="de-DE" sz="1800" dirty="0">
                <a:effectLst/>
                <a:latin typeface="Calibri" panose="020F0502020204030204" pitchFamily="34" charset="0"/>
              </a:rPr>
              <a:t>. Was rät uns Gottes Wort: jag sie weg. Was verhindert meine Spendenbereitschaft, mein Kümmern um die Schwachen und meine Liebe zu meiner Frau und meinen Kindern? Das ist mir die Welt. Sie lauter immer und überall, versucht Kompromisse zu machen, lockt, droht, lügt, verführt versucht mich zu </a:t>
            </a:r>
            <a:r>
              <a:rPr lang="de-DE" sz="1800" dirty="0" err="1">
                <a:effectLst/>
                <a:latin typeface="Calibri" panose="020F0502020204030204" pitchFamily="34" charset="0"/>
              </a:rPr>
              <a:t>komprommitieren</a:t>
            </a:r>
            <a:r>
              <a:rPr lang="de-DE" sz="1800" dirty="0">
                <a:effectLst/>
                <a:latin typeface="Calibri" panose="020F0502020204030204" pitchFamily="34" charset="0"/>
              </a:rPr>
              <a:t>. Sie hat ein Ziel: sie möchte in mein Heiligtum, mein Herz einziehen, das ich allein Jesus versprochen habe. Mein Denken soll sich nicht um ihn sondern die Eitelkeiten der Welt drehen um Erfolg, Ansehen, Sicherheiten, Politik, Einkommen, Status. Aber - die Listen den Teufels werden vom Wort Gottes bloßgestellt, die Waffenrüstung des Geistes schützt uns (Eph 6,11).</a:t>
            </a:r>
          </a:p>
          <a:p>
            <a:pPr marL="342900" marR="0">
              <a:spcBef>
                <a:spcPts val="0"/>
              </a:spcBef>
              <a:spcAft>
                <a:spcPts val="0"/>
              </a:spcAft>
            </a:pPr>
            <a:r>
              <a:rPr lang="de-DE" sz="1800" dirty="0">
                <a:effectLst/>
                <a:latin typeface="Calibri" panose="020F0502020204030204" pitchFamily="34" charset="0"/>
              </a:rPr>
              <a:t>Erstaunlich: das Buch Nehemia wurde geschrieben, als diese Dinge bereits passiert waren. Das Versagen </a:t>
            </a:r>
            <a:r>
              <a:rPr lang="de-DE" sz="1800" dirty="0" err="1">
                <a:effectLst/>
                <a:latin typeface="Calibri" panose="020F0502020204030204" pitchFamily="34" charset="0"/>
              </a:rPr>
              <a:t>Eljaschibs</a:t>
            </a:r>
            <a:r>
              <a:rPr lang="de-DE" sz="1800" dirty="0">
                <a:effectLst/>
                <a:latin typeface="Calibri" panose="020F0502020204030204" pitchFamily="34" charset="0"/>
              </a:rPr>
              <a:t> lang da schon in der Vergangenheit und war bekannt. Seine Unbußfertigkeit, ein Festhalten an den Fehlern bis zum Schluss. Und DENNOCH nennt ihn Nehemia beim Mauerbau an erster Stelle! Denn er war der Gesalbte des </a:t>
            </a:r>
            <a:r>
              <a:rPr lang="de-DE" sz="1800" dirty="0" err="1">
                <a:effectLst/>
                <a:latin typeface="Calibri" panose="020F0502020204030204" pitchFamily="34" charset="0"/>
              </a:rPr>
              <a:t>HErrn</a:t>
            </a:r>
            <a:r>
              <a:rPr lang="de-DE" sz="1800" dirty="0">
                <a:effectLst/>
                <a:latin typeface="Calibri" panose="020F0502020204030204" pitchFamily="34" charset="0"/>
              </a:rPr>
              <a:t>! Sein Haus lag im Süden der Stadt, er aber baute das nördlichste Tor aus. Der Weg war ihm nicht zu weit, er muss diese Strecke durch ganz Jerusalem oft gegangen sein. </a:t>
            </a:r>
          </a:p>
          <a:p>
            <a:pPr marL="342900" marR="0">
              <a:spcBef>
                <a:spcPts val="0"/>
              </a:spcBef>
              <a:spcAft>
                <a:spcPts val="0"/>
              </a:spcAft>
            </a:pPr>
            <a:r>
              <a:rPr lang="de-DE" sz="1800" dirty="0">
                <a:effectLst/>
                <a:latin typeface="Calibri" panose="020F0502020204030204" pitchFamily="34" charset="0"/>
              </a:rPr>
              <a:t>Das </a:t>
            </a:r>
            <a:r>
              <a:rPr lang="de-DE" sz="1800" dirty="0" err="1">
                <a:effectLst/>
                <a:latin typeface="Calibri" panose="020F0502020204030204" pitchFamily="34" charset="0"/>
              </a:rPr>
              <a:t>Schaftor</a:t>
            </a:r>
            <a:r>
              <a:rPr lang="de-DE" sz="1800" dirty="0">
                <a:effectLst/>
                <a:latin typeface="Calibri" panose="020F0502020204030204" pitchFamily="34" charset="0"/>
              </a:rPr>
              <a:t> (3,1; 12,39) – Grundlage: Opfer des Herrn Jesus, unsere Bekehrung</a:t>
            </a:r>
          </a:p>
          <a:p>
            <a:pPr marL="342900" marR="0">
              <a:spcBef>
                <a:spcPts val="0"/>
              </a:spcBef>
              <a:spcAft>
                <a:spcPts val="0"/>
              </a:spcAft>
            </a:pPr>
            <a:r>
              <a:rPr lang="de-DE" sz="1800" dirty="0">
                <a:effectLst/>
                <a:latin typeface="Calibri" panose="020F0502020204030204" pitchFamily="34" charset="0"/>
              </a:rPr>
              <a:t>—&gt; Durch das </a:t>
            </a:r>
            <a:r>
              <a:rPr lang="de-DE" sz="1800" dirty="0" err="1">
                <a:effectLst/>
                <a:latin typeface="Calibri" panose="020F0502020204030204" pitchFamily="34" charset="0"/>
              </a:rPr>
              <a:t>Schaftor</a:t>
            </a:r>
            <a:r>
              <a:rPr lang="de-DE" sz="1800" dirty="0">
                <a:effectLst/>
                <a:latin typeface="Calibri" panose="020F0502020204030204" pitchFamily="34" charset="0"/>
              </a:rPr>
              <a:t> wurden die Opfertiere in den Tempel gebracht. Der Opfernde betrat mit dem Opfer die Stadt (ohne das Opfer des Herrn Jesus gibt es für uns keinen Zugang zu Gott).</a:t>
            </a:r>
          </a:p>
          <a:p>
            <a:pPr marL="342900" marR="0">
              <a:spcBef>
                <a:spcPts val="0"/>
              </a:spcBef>
              <a:spcAft>
                <a:spcPts val="0"/>
              </a:spcAft>
            </a:pPr>
            <a:r>
              <a:rPr lang="de-DE" sz="1800" dirty="0">
                <a:effectLst/>
                <a:latin typeface="Calibri" panose="020F0502020204030204" pitchFamily="34" charset="0"/>
              </a:rPr>
              <a:t>—&gt; Die Schafe gingen durch dieses Tor zur Stadt hinein (wir sind die Herde des Herrn Jesus, seine Schafe, Er ist die „Tür der Schafe“ – unser Zugang zur Stadt).</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8</a:t>
            </a:fld>
            <a:endParaRPr lang="de-DE"/>
          </a:p>
        </p:txBody>
      </p:sp>
    </p:spTree>
    <p:extLst>
      <p:ext uri="{BB962C8B-B14F-4D97-AF65-F5344CB8AC3E}">
        <p14:creationId xmlns:p14="http://schemas.microsoft.com/office/powerpoint/2010/main" val="411202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pPr rtl="0" fontAlgn="ctr">
              <a:spcBef>
                <a:spcPts val="0"/>
              </a:spcBef>
              <a:spcAft>
                <a:spcPts val="0"/>
              </a:spcAft>
              <a:buFont typeface="+mj-lt"/>
              <a:buAutoNum type="arabicPeriod"/>
            </a:pPr>
            <a:r>
              <a:rPr lang="de-DE" sz="1100" b="0" i="0" dirty="0">
                <a:effectLst/>
                <a:latin typeface="Calibri" panose="020F0502020204030204" pitchFamily="34" charset="0"/>
              </a:rPr>
              <a:t>(2) </a:t>
            </a:r>
            <a:r>
              <a:rPr lang="de-DE" sz="1600" b="1" i="0" dirty="0">
                <a:effectLst/>
                <a:latin typeface="Calibri" panose="020F0502020204030204" pitchFamily="34" charset="0"/>
              </a:rPr>
              <a:t>Den Einfluss der Finsternis im Glauben überwinden. </a:t>
            </a:r>
            <a:r>
              <a:rPr lang="de-DE" sz="1100" b="1" i="0" dirty="0">
                <a:effectLst/>
                <a:latin typeface="Calibri" panose="020F0502020204030204" pitchFamily="34" charset="0"/>
              </a:rPr>
              <a:t>Sei ein Überwinder.</a:t>
            </a:r>
            <a:r>
              <a:rPr lang="de-DE" sz="1100" b="0" i="0" dirty="0">
                <a:effectLst/>
                <a:latin typeface="Calibri" panose="020F0502020204030204" pitchFamily="34" charset="0"/>
              </a:rPr>
              <a:t> Die Männer von Jericho. </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Die erste </a:t>
            </a:r>
            <a:r>
              <a:rPr lang="de-DE" sz="1100" b="0" i="0" dirty="0" err="1">
                <a:effectLst/>
                <a:latin typeface="Calibri" panose="020F0502020204030204" pitchFamily="34" charset="0"/>
              </a:rPr>
              <a:t>Kanaaniterfestung</a:t>
            </a:r>
            <a:r>
              <a:rPr lang="de-DE" sz="1100" b="0" i="0" dirty="0">
                <a:effectLst/>
                <a:latin typeface="Calibri" panose="020F0502020204030204" pitchFamily="34" charset="0"/>
              </a:rPr>
              <a:t>. Sie wurde von Israel im Glauben erobert (13x herumziehen) - ein Bild für die Macht Satans, die durch Glauben zerstört wurde. </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Jericho = Glaube, der die Welt überwunden hat (1.Joh 5,4) </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Gottes Wort/Fluch trifft beim Wiederaufbau ein (1.Kön 16,34)</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die „Palmenstadt“ </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Hier geschieht das erste Wunder Elias (2.Kön 2,18-22)</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die einzige Stadt sowohl in der Mauerbauerliste als auch in der Heimkehrerliste (</a:t>
            </a:r>
            <a:r>
              <a:rPr lang="de-DE" sz="1100" b="0" i="0" dirty="0" err="1">
                <a:effectLst/>
                <a:latin typeface="Calibri" panose="020F0502020204030204" pitchFamily="34" charset="0"/>
              </a:rPr>
              <a:t>Esr</a:t>
            </a:r>
            <a:r>
              <a:rPr lang="de-DE" sz="1100" b="0" i="0" dirty="0">
                <a:effectLst/>
                <a:latin typeface="Calibri" panose="020F0502020204030204" pitchFamily="34" charset="0"/>
              </a:rPr>
              <a:t> 2, </a:t>
            </a:r>
            <a:r>
              <a:rPr lang="de-DE" sz="1100" b="0" i="0" dirty="0" err="1">
                <a:effectLst/>
                <a:latin typeface="Calibri" panose="020F0502020204030204" pitchFamily="34" charset="0"/>
              </a:rPr>
              <a:t>Neh</a:t>
            </a:r>
            <a:r>
              <a:rPr lang="de-DE" sz="1100" b="0" i="0" dirty="0">
                <a:effectLst/>
                <a:latin typeface="Calibri" panose="020F0502020204030204" pitchFamily="34" charset="0"/>
              </a:rPr>
              <a:t> 7) </a:t>
            </a:r>
          </a:p>
          <a:p>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9</a:t>
            </a:fld>
            <a:endParaRPr lang="de-DE"/>
          </a:p>
        </p:txBody>
      </p:sp>
    </p:spTree>
    <p:extLst>
      <p:ext uri="{BB962C8B-B14F-4D97-AF65-F5344CB8AC3E}">
        <p14:creationId xmlns:p14="http://schemas.microsoft.com/office/powerpoint/2010/main" val="114262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1279525"/>
            <a:ext cx="4602162" cy="3452813"/>
          </a:xfrm>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(3): </a:t>
            </a:r>
            <a:r>
              <a:rPr lang="de-DE" sz="1800" b="1" dirty="0">
                <a:effectLst/>
                <a:latin typeface="Calibri" panose="020F0502020204030204" pitchFamily="34" charset="0"/>
              </a:rPr>
              <a:t>Praktisch dienen.</a:t>
            </a:r>
            <a:r>
              <a:rPr lang="de-DE" sz="1800" dirty="0">
                <a:effectLst/>
                <a:latin typeface="Calibri" panose="020F0502020204030204" pitchFamily="34" charset="0"/>
              </a:rPr>
              <a:t> </a:t>
            </a:r>
            <a:r>
              <a:rPr lang="de-DE" sz="1800" dirty="0" err="1">
                <a:effectLst/>
                <a:latin typeface="Calibri" panose="020F0502020204030204" pitchFamily="34" charset="0"/>
              </a:rPr>
              <a:t>Sakkur</a:t>
            </a:r>
            <a:r>
              <a:rPr lang="de-DE" sz="1800" dirty="0">
                <a:effectLst/>
                <a:latin typeface="Calibri" panose="020F0502020204030204" pitchFamily="34" charset="0"/>
              </a:rPr>
              <a:t> Ben </a:t>
            </a:r>
            <a:r>
              <a:rPr lang="de-DE" sz="1800" dirty="0" err="1">
                <a:effectLst/>
                <a:latin typeface="Calibri" panose="020F0502020204030204" pitchFamily="34" charset="0"/>
              </a:rPr>
              <a:t>Imri</a:t>
            </a:r>
            <a:r>
              <a:rPr lang="de-DE" sz="1800" dirty="0">
                <a:effectLst/>
                <a:latin typeface="Calibri" panose="020F0502020204030204" pitchFamily="34" charset="0"/>
              </a:rPr>
              <a:t>. Ein Levit, der auch den neunen Bund unterschrieb, den Nehemia mit dem Volk vereinbarte (10,13). Es wird nur erwähnt, dass er mitgemacht hat, nicht, was er leistete. Die Bibel fordert uns nur auf "dient einander durch die Liebe", sie spricht nicht von Ergebnissen (Gal 5,13). „Ein anderer ist befähigt, praktische Aufgaben zu übernehmen. Er soll diese Gabe einsetzen!“ (</a:t>
            </a:r>
            <a:r>
              <a:rPr lang="de-DE" sz="1800" dirty="0" err="1">
                <a:effectLst/>
                <a:latin typeface="Calibri" panose="020F0502020204030204" pitchFamily="34" charset="0"/>
              </a:rPr>
              <a:t>Röm</a:t>
            </a:r>
            <a:r>
              <a:rPr lang="de-DE" sz="1800" dirty="0">
                <a:effectLst/>
                <a:latin typeface="Calibri" panose="020F0502020204030204" pitchFamily="34" charset="0"/>
              </a:rPr>
              <a:t> 12,7)</a:t>
            </a:r>
            <a:endParaRPr lang="de-DE" dirty="0"/>
          </a:p>
        </p:txBody>
      </p:sp>
      <p:sp>
        <p:nvSpPr>
          <p:cNvPr id="4" name="Foliennummernplatzhalter 3"/>
          <p:cNvSpPr>
            <a:spLocks noGrp="1"/>
          </p:cNvSpPr>
          <p:nvPr>
            <p:ph type="sldNum" sz="quarter" idx="5"/>
          </p:nvPr>
        </p:nvSpPr>
        <p:spPr/>
        <p:txBody>
          <a:bodyPr/>
          <a:lstStyle/>
          <a:p>
            <a:fld id="{3C24DC81-5425-4D42-92AA-74AAC5897693}" type="slidenum">
              <a:rPr lang="de-DE" smtClean="0"/>
              <a:t>10</a:t>
            </a:fld>
            <a:endParaRPr lang="de-DE"/>
          </a:p>
        </p:txBody>
      </p:sp>
    </p:spTree>
    <p:extLst>
      <p:ext uri="{BB962C8B-B14F-4D97-AF65-F5344CB8AC3E}">
        <p14:creationId xmlns:p14="http://schemas.microsoft.com/office/powerpoint/2010/main" val="341518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de-DE"/>
              <a:t>Master-Untertitelformat bearbeiten</a:t>
            </a:r>
            <a:endParaRPr lang="en-US" dirty="0"/>
          </a:p>
        </p:txBody>
      </p:sp>
      <p:sp>
        <p:nvSpPr>
          <p:cNvPr id="7" name="Datumsplatzhalter 6">
            <a:extLst>
              <a:ext uri="{FF2B5EF4-FFF2-40B4-BE49-F238E27FC236}">
                <a16:creationId xmlns:a16="http://schemas.microsoft.com/office/drawing/2014/main" id="{344C90AE-B63D-476A-BAB9-8B5D16D9AC27}"/>
              </a:ext>
            </a:extLst>
          </p:cNvPr>
          <p:cNvSpPr>
            <a:spLocks noGrp="1"/>
          </p:cNvSpPr>
          <p:nvPr>
            <p:ph type="dt" sz="half" idx="10"/>
          </p:nvPr>
        </p:nvSpPr>
        <p:spPr/>
        <p:txBody>
          <a:bodyPr/>
          <a:lstStyle/>
          <a:p>
            <a:endParaRPr lang="de-DE"/>
          </a:p>
          <a:p>
            <a:r>
              <a:rPr lang="de-DE"/>
              <a:t>Ingo Krause, 2022</a:t>
            </a:r>
          </a:p>
          <a:p>
            <a:endParaRPr lang="de-DE" dirty="0"/>
          </a:p>
        </p:txBody>
      </p:sp>
      <p:sp>
        <p:nvSpPr>
          <p:cNvPr id="8" name="Fußzeilenplatzhalter 7">
            <a:extLst>
              <a:ext uri="{FF2B5EF4-FFF2-40B4-BE49-F238E27FC236}">
                <a16:creationId xmlns:a16="http://schemas.microsoft.com/office/drawing/2014/main" id="{FE2B9B95-66C0-45B5-9951-26FFCEC23810}"/>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65B2F89B-B661-4B5A-8992-38B5F810E55F}"/>
              </a:ext>
            </a:extLst>
          </p:cNvPr>
          <p:cNvSpPr>
            <a:spLocks noGrp="1"/>
          </p:cNvSpPr>
          <p:nvPr>
            <p:ph type="sldNum" sz="quarter" idx="12"/>
          </p:nvPr>
        </p:nvSpPr>
        <p:spPr/>
        <p:txBody>
          <a:bodyPr/>
          <a:lstStyle/>
          <a:p>
            <a:fld id="{68A32A6C-4D10-4E68-96A4-B694A0AA105D}" type="slidenum">
              <a:rPr lang="de-DE" smtClean="0"/>
              <a:t>‹Nr.›</a:t>
            </a:fld>
            <a:endParaRPr lang="de-DE"/>
          </a:p>
        </p:txBody>
      </p:sp>
      <p:sp>
        <p:nvSpPr>
          <p:cNvPr id="10" name="Date Placeholder 3">
            <a:extLst>
              <a:ext uri="{FF2B5EF4-FFF2-40B4-BE49-F238E27FC236}">
                <a16:creationId xmlns:a16="http://schemas.microsoft.com/office/drawing/2014/main" id="{B4AC9982-D5A9-49A0-BBC8-2FB8E8CCD405}"/>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383209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56024C-2E6F-4B4A-8401-37C2EA0B14F4}" type="datetimeFigureOut">
              <a:rPr lang="de-DE" smtClean="0"/>
              <a:t>10.08.2022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8A32A6C-4D10-4E68-96A4-B694A0AA105D}" type="slidenum">
              <a:rPr lang="de-DE" smtClean="0"/>
              <a:t>‹Nr.›</a:t>
            </a:fld>
            <a:endParaRPr lang="de-DE"/>
          </a:p>
        </p:txBody>
      </p:sp>
      <p:sp>
        <p:nvSpPr>
          <p:cNvPr id="7" name="Date Placeholder 3">
            <a:extLst>
              <a:ext uri="{FF2B5EF4-FFF2-40B4-BE49-F238E27FC236}">
                <a16:creationId xmlns:a16="http://schemas.microsoft.com/office/drawing/2014/main" id="{41F0CD7F-D918-48A9-8FA4-7C95DFB8564B}"/>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66076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56024C-2E6F-4B4A-8401-37C2EA0B14F4}" type="datetimeFigureOut">
              <a:rPr lang="de-DE" smtClean="0"/>
              <a:t>10.08.2022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8A32A6C-4D10-4E68-96A4-B694A0AA105D}" type="slidenum">
              <a:rPr lang="de-DE" smtClean="0"/>
              <a:t>‹Nr.›</a:t>
            </a:fld>
            <a:endParaRPr lang="de-DE"/>
          </a:p>
        </p:txBody>
      </p:sp>
      <p:sp>
        <p:nvSpPr>
          <p:cNvPr id="7" name="Date Placeholder 3">
            <a:extLst>
              <a:ext uri="{FF2B5EF4-FFF2-40B4-BE49-F238E27FC236}">
                <a16:creationId xmlns:a16="http://schemas.microsoft.com/office/drawing/2014/main" id="{DEE627C7-E88F-43E1-9AEF-D35BE4D676D4}"/>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12504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000CC03F-C156-4A65-B5B1-E9A6E654DA6D}"/>
              </a:ext>
            </a:extLst>
          </p:cNvPr>
          <p:cNvSpPr>
            <a:spLocks noGrp="1"/>
          </p:cNvSpPr>
          <p:nvPr>
            <p:ph type="dt" sz="half" idx="10"/>
          </p:nvPr>
        </p:nvSpPr>
        <p:spPr/>
        <p:txBody>
          <a:bodyPr/>
          <a:lstStyle/>
          <a:p>
            <a:endParaRPr lang="de-DE"/>
          </a:p>
          <a:p>
            <a:r>
              <a:rPr lang="de-DE"/>
              <a:t>Ingo Krause, 2022</a:t>
            </a:r>
          </a:p>
          <a:p>
            <a:endParaRPr lang="de-DE" dirty="0"/>
          </a:p>
        </p:txBody>
      </p:sp>
      <p:sp>
        <p:nvSpPr>
          <p:cNvPr id="8" name="Fußzeilenplatzhalter 7">
            <a:extLst>
              <a:ext uri="{FF2B5EF4-FFF2-40B4-BE49-F238E27FC236}">
                <a16:creationId xmlns:a16="http://schemas.microsoft.com/office/drawing/2014/main" id="{E5B7F278-1520-46A2-B02C-5F03A0C33441}"/>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61EF8FF1-2E5A-495E-ACD8-8DFF7D66FF52}"/>
              </a:ext>
            </a:extLst>
          </p:cNvPr>
          <p:cNvSpPr>
            <a:spLocks noGrp="1"/>
          </p:cNvSpPr>
          <p:nvPr>
            <p:ph type="sldNum" sz="quarter" idx="12"/>
          </p:nvPr>
        </p:nvSpPr>
        <p:spPr/>
        <p:txBody>
          <a:bodyPr/>
          <a:lstStyle/>
          <a:p>
            <a:fld id="{68A32A6C-4D10-4E68-96A4-B694A0AA105D}" type="slidenum">
              <a:rPr lang="de-DE" smtClean="0"/>
              <a:t>‹Nr.›</a:t>
            </a:fld>
            <a:endParaRPr lang="de-DE"/>
          </a:p>
        </p:txBody>
      </p:sp>
      <p:sp>
        <p:nvSpPr>
          <p:cNvPr id="10" name="Date Placeholder 3">
            <a:extLst>
              <a:ext uri="{FF2B5EF4-FFF2-40B4-BE49-F238E27FC236}">
                <a16:creationId xmlns:a16="http://schemas.microsoft.com/office/drawing/2014/main" id="{889B8388-B74C-445F-895D-F63103D94C7D}"/>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99004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de-DE"/>
              <a:t>Mastertitelformat bearbeiten</a:t>
            </a:r>
            <a:endParaRPr lang="en-US" dirty="0"/>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56024C-2E6F-4B4A-8401-37C2EA0B14F4}" type="datetimeFigureOut">
              <a:rPr lang="de-DE" smtClean="0"/>
              <a:t>10.08.2022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8A32A6C-4D10-4E68-96A4-B694A0AA105D}" type="slidenum">
              <a:rPr lang="de-DE" smtClean="0"/>
              <a:t>‹Nr.›</a:t>
            </a:fld>
            <a:endParaRPr lang="de-DE"/>
          </a:p>
        </p:txBody>
      </p:sp>
      <p:sp>
        <p:nvSpPr>
          <p:cNvPr id="7" name="Date Placeholder 3">
            <a:extLst>
              <a:ext uri="{FF2B5EF4-FFF2-40B4-BE49-F238E27FC236}">
                <a16:creationId xmlns:a16="http://schemas.microsoft.com/office/drawing/2014/main" id="{E202FAC2-AA8B-4D81-95FC-57E85BBD657B}"/>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188909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17600" y="3245556"/>
            <a:ext cx="6908800" cy="7735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8229600" y="3245556"/>
            <a:ext cx="6908800" cy="7735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E56024C-2E6F-4B4A-8401-37C2EA0B14F4}" type="datetimeFigureOut">
              <a:rPr lang="de-DE" smtClean="0"/>
              <a:t>10.08.2022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8A32A6C-4D10-4E68-96A4-B694A0AA105D}" type="slidenum">
              <a:rPr lang="de-DE" smtClean="0"/>
              <a:t>‹Nr.›</a:t>
            </a:fld>
            <a:endParaRPr lang="de-DE"/>
          </a:p>
        </p:txBody>
      </p:sp>
      <p:sp>
        <p:nvSpPr>
          <p:cNvPr id="8" name="Date Placeholder 3">
            <a:extLst>
              <a:ext uri="{FF2B5EF4-FFF2-40B4-BE49-F238E27FC236}">
                <a16:creationId xmlns:a16="http://schemas.microsoft.com/office/drawing/2014/main" id="{068B1EBF-4566-4D75-866F-012B95CCB177}"/>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55739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de-DE"/>
              <a:t>Mastertitelformat bearbeiten</a:t>
            </a:r>
            <a:endParaRPr lang="en-US" dirty="0"/>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de-DE"/>
              <a:t>Mastertextformat bearbeiten</a:t>
            </a:r>
          </a:p>
        </p:txBody>
      </p:sp>
      <p:sp>
        <p:nvSpPr>
          <p:cNvPr id="4" name="Content Placeholder 3"/>
          <p:cNvSpPr>
            <a:spLocks noGrp="1"/>
          </p:cNvSpPr>
          <p:nvPr>
            <p:ph sz="half" idx="2"/>
          </p:nvPr>
        </p:nvSpPr>
        <p:spPr>
          <a:xfrm>
            <a:off x="1119719" y="4453467"/>
            <a:ext cx="6877049" cy="65503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de-DE"/>
              <a:t>Mastertextformat bearbeiten</a:t>
            </a:r>
          </a:p>
        </p:txBody>
      </p:sp>
      <p:sp>
        <p:nvSpPr>
          <p:cNvPr id="6" name="Content Placeholder 5"/>
          <p:cNvSpPr>
            <a:spLocks noGrp="1"/>
          </p:cNvSpPr>
          <p:nvPr>
            <p:ph sz="quarter" idx="4"/>
          </p:nvPr>
        </p:nvSpPr>
        <p:spPr>
          <a:xfrm>
            <a:off x="8229601" y="4453467"/>
            <a:ext cx="6910917" cy="65503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E56024C-2E6F-4B4A-8401-37C2EA0B14F4}" type="datetimeFigureOut">
              <a:rPr lang="de-DE" smtClean="0"/>
              <a:t>10.08.2022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8A32A6C-4D10-4E68-96A4-B694A0AA105D}" type="slidenum">
              <a:rPr lang="de-DE" smtClean="0"/>
              <a:t>‹Nr.›</a:t>
            </a:fld>
            <a:endParaRPr lang="de-DE"/>
          </a:p>
        </p:txBody>
      </p:sp>
      <p:sp>
        <p:nvSpPr>
          <p:cNvPr id="10" name="Date Placeholder 3">
            <a:extLst>
              <a:ext uri="{FF2B5EF4-FFF2-40B4-BE49-F238E27FC236}">
                <a16:creationId xmlns:a16="http://schemas.microsoft.com/office/drawing/2014/main" id="{7C055FC6-E315-4DEC-9EB7-8F13EC271D8F}"/>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9254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E56024C-2E6F-4B4A-8401-37C2EA0B14F4}" type="datetimeFigureOut">
              <a:rPr lang="de-DE" smtClean="0"/>
              <a:t>10.08.2022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8A32A6C-4D10-4E68-96A4-B694A0AA105D}" type="slidenum">
              <a:rPr lang="de-DE" smtClean="0"/>
              <a:t>‹Nr.›</a:t>
            </a:fld>
            <a:endParaRPr lang="de-DE"/>
          </a:p>
        </p:txBody>
      </p:sp>
      <p:sp>
        <p:nvSpPr>
          <p:cNvPr id="6" name="Date Placeholder 3">
            <a:extLst>
              <a:ext uri="{FF2B5EF4-FFF2-40B4-BE49-F238E27FC236}">
                <a16:creationId xmlns:a16="http://schemas.microsoft.com/office/drawing/2014/main" id="{E905741D-86B3-410C-AADA-9FC9D76F18B1}"/>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184642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6024C-2E6F-4B4A-8401-37C2EA0B14F4}" type="datetimeFigureOut">
              <a:rPr lang="de-DE" smtClean="0"/>
              <a:t>10.08.2022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8A32A6C-4D10-4E68-96A4-B694A0AA105D}" type="slidenum">
              <a:rPr lang="de-DE" smtClean="0"/>
              <a:t>‹Nr.›</a:t>
            </a:fld>
            <a:endParaRPr lang="de-DE"/>
          </a:p>
        </p:txBody>
      </p:sp>
    </p:spTree>
    <p:extLst>
      <p:ext uri="{BB962C8B-B14F-4D97-AF65-F5344CB8AC3E}">
        <p14:creationId xmlns:p14="http://schemas.microsoft.com/office/powerpoint/2010/main" val="399714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de-DE"/>
              <a:t>Mastertitelformat bearbeiten</a:t>
            </a:r>
            <a:endParaRPr lang="en-US" dirty="0"/>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de-DE"/>
              <a:t>Mastertextformat bearbeiten</a:t>
            </a:r>
          </a:p>
        </p:txBody>
      </p:sp>
      <p:sp>
        <p:nvSpPr>
          <p:cNvPr id="5" name="Date Placeholder 4"/>
          <p:cNvSpPr>
            <a:spLocks noGrp="1"/>
          </p:cNvSpPr>
          <p:nvPr>
            <p:ph type="dt" sz="half" idx="10"/>
          </p:nvPr>
        </p:nvSpPr>
        <p:spPr/>
        <p:txBody>
          <a:bodyPr/>
          <a:lstStyle/>
          <a:p>
            <a:fld id="{3E56024C-2E6F-4B4A-8401-37C2EA0B14F4}" type="datetimeFigureOut">
              <a:rPr lang="de-DE" smtClean="0"/>
              <a:t>10.08.2022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8A32A6C-4D10-4E68-96A4-B694A0AA105D}" type="slidenum">
              <a:rPr lang="de-DE" smtClean="0"/>
              <a:t>‹Nr.›</a:t>
            </a:fld>
            <a:endParaRPr lang="de-DE"/>
          </a:p>
        </p:txBody>
      </p:sp>
      <p:sp>
        <p:nvSpPr>
          <p:cNvPr id="8" name="Date Placeholder 3">
            <a:extLst>
              <a:ext uri="{FF2B5EF4-FFF2-40B4-BE49-F238E27FC236}">
                <a16:creationId xmlns:a16="http://schemas.microsoft.com/office/drawing/2014/main" id="{7C3FA762-5F5B-45B2-97CD-78EC9032FDCA}"/>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423332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de-DE"/>
              <a:t>Mastertitelformat bearbeiten</a:t>
            </a:r>
            <a:endParaRPr lang="en-US" dirty="0"/>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de-DE"/>
              <a:t>Bild durch Klicken auf Symbol hinzufügen</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de-DE"/>
              <a:t>Mastertextformat bearbeiten</a:t>
            </a:r>
          </a:p>
        </p:txBody>
      </p:sp>
      <p:sp>
        <p:nvSpPr>
          <p:cNvPr id="5" name="Date Placeholder 4"/>
          <p:cNvSpPr>
            <a:spLocks noGrp="1"/>
          </p:cNvSpPr>
          <p:nvPr>
            <p:ph type="dt" sz="half" idx="10"/>
          </p:nvPr>
        </p:nvSpPr>
        <p:spPr/>
        <p:txBody>
          <a:bodyPr/>
          <a:lstStyle/>
          <a:p>
            <a:fld id="{3E56024C-2E6F-4B4A-8401-37C2EA0B14F4}" type="datetimeFigureOut">
              <a:rPr lang="de-DE" smtClean="0"/>
              <a:t>10.08.2022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8A32A6C-4D10-4E68-96A4-B694A0AA105D}" type="slidenum">
              <a:rPr lang="de-DE" smtClean="0"/>
              <a:t>‹Nr.›</a:t>
            </a:fld>
            <a:endParaRPr lang="de-DE"/>
          </a:p>
        </p:txBody>
      </p:sp>
      <p:sp>
        <p:nvSpPr>
          <p:cNvPr id="8" name="Date Placeholder 3">
            <a:extLst>
              <a:ext uri="{FF2B5EF4-FFF2-40B4-BE49-F238E27FC236}">
                <a16:creationId xmlns:a16="http://schemas.microsoft.com/office/drawing/2014/main" id="{042F49F1-924B-4A39-A584-50467E1CB857}"/>
              </a:ext>
            </a:extLst>
          </p:cNvPr>
          <p:cNvSpPr txBox="1">
            <a:spLocks/>
          </p:cNvSpPr>
          <p:nvPr userDrawn="1"/>
        </p:nvSpPr>
        <p:spPr>
          <a:xfrm>
            <a:off x="152400" y="11695286"/>
            <a:ext cx="3657600" cy="649111"/>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a:p>
          <a:p>
            <a:r>
              <a:rPr lang="de-DE" sz="1100"/>
              <a:t>Ingo Krause, Wilhelmweg 14, 32756 (2022)</a:t>
            </a:r>
          </a:p>
          <a:p>
            <a:endParaRPr lang="de-DE" dirty="0"/>
          </a:p>
        </p:txBody>
      </p:sp>
    </p:spTree>
    <p:extLst>
      <p:ext uri="{BB962C8B-B14F-4D97-AF65-F5344CB8AC3E}">
        <p14:creationId xmlns:p14="http://schemas.microsoft.com/office/powerpoint/2010/main" val="291820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0" y="11542886"/>
            <a:ext cx="3657600" cy="649111"/>
          </a:xfrm>
          <a:prstGeom prst="rect">
            <a:avLst/>
          </a:prstGeom>
        </p:spPr>
        <p:txBody>
          <a:bodyPr vert="horz" lIns="91440" tIns="45720" rIns="91440" bIns="45720" rtlCol="0" anchor="ctr"/>
          <a:lstStyle>
            <a:lvl1pPr algn="l">
              <a:defRPr sz="3600">
                <a:solidFill>
                  <a:schemeClr val="tx1">
                    <a:tint val="75000"/>
                  </a:schemeClr>
                </a:solidFill>
              </a:defRPr>
            </a:lvl1pPr>
          </a:lstStyle>
          <a:p>
            <a:endParaRPr lang="de-DE" dirty="0"/>
          </a:p>
          <a:p>
            <a:r>
              <a:rPr lang="de-DE" sz="1100" dirty="0"/>
              <a:t>Ingo Krause, Wilhelmweg 14, 32756 (2022)</a:t>
            </a:r>
          </a:p>
          <a:p>
            <a:endParaRPr lang="de-DE" dirty="0"/>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68A32A6C-4D10-4E68-96A4-B694A0AA105D}" type="slidenum">
              <a:rPr lang="de-DE" smtClean="0"/>
              <a:t>‹Nr.›</a:t>
            </a:fld>
            <a:endParaRPr lang="de-DE"/>
          </a:p>
        </p:txBody>
      </p:sp>
    </p:spTree>
    <p:extLst>
      <p:ext uri="{BB962C8B-B14F-4D97-AF65-F5344CB8AC3E}">
        <p14:creationId xmlns:p14="http://schemas.microsoft.com/office/powerpoint/2010/main" val="3587209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1.xml"/><Relationship Id="rId26" Type="http://schemas.openxmlformats.org/officeDocument/2006/relationships/slide" Target="slide38.xml"/><Relationship Id="rId39" Type="http://schemas.openxmlformats.org/officeDocument/2006/relationships/image" Target="../media/image2.png"/><Relationship Id="rId21" Type="http://schemas.openxmlformats.org/officeDocument/2006/relationships/slide" Target="slide27.xml"/><Relationship Id="rId34" Type="http://schemas.openxmlformats.org/officeDocument/2006/relationships/slide" Target="slide43.xml"/><Relationship Id="rId42" Type="http://schemas.openxmlformats.org/officeDocument/2006/relationships/slide" Target="slide9.xml"/><Relationship Id="rId47" Type="http://schemas.openxmlformats.org/officeDocument/2006/relationships/image" Target="../media/image6.png"/><Relationship Id="rId50" Type="http://schemas.openxmlformats.org/officeDocument/2006/relationships/image" Target="../media/image9.png"/><Relationship Id="rId7" Type="http://schemas.openxmlformats.org/officeDocument/2006/relationships/slide" Target="slide16.xml"/><Relationship Id="rId2" Type="http://schemas.openxmlformats.org/officeDocument/2006/relationships/notesSlide" Target="../notesSlides/notesSlide2.xml"/><Relationship Id="rId16" Type="http://schemas.openxmlformats.org/officeDocument/2006/relationships/slide" Target="slide25.xml"/><Relationship Id="rId29" Type="http://schemas.openxmlformats.org/officeDocument/2006/relationships/slide" Target="slide33.xml"/><Relationship Id="rId11" Type="http://schemas.openxmlformats.org/officeDocument/2006/relationships/slide" Target="slide20.xml"/><Relationship Id="rId24" Type="http://schemas.openxmlformats.org/officeDocument/2006/relationships/slide" Target="slide30.xml"/><Relationship Id="rId32" Type="http://schemas.openxmlformats.org/officeDocument/2006/relationships/slide" Target="slide36.xml"/><Relationship Id="rId37" Type="http://schemas.openxmlformats.org/officeDocument/2006/relationships/slide" Target="slide45.xml"/><Relationship Id="rId40" Type="http://schemas.openxmlformats.org/officeDocument/2006/relationships/image" Target="../media/image3.svg"/><Relationship Id="rId45" Type="http://schemas.openxmlformats.org/officeDocument/2006/relationships/slide" Target="slide10.xml"/><Relationship Id="rId5" Type="http://schemas.openxmlformats.org/officeDocument/2006/relationships/slide" Target="slide14.xml"/><Relationship Id="rId15" Type="http://schemas.openxmlformats.org/officeDocument/2006/relationships/slide" Target="slide24.xml"/><Relationship Id="rId23" Type="http://schemas.openxmlformats.org/officeDocument/2006/relationships/slide" Target="slide29.xml"/><Relationship Id="rId28" Type="http://schemas.openxmlformats.org/officeDocument/2006/relationships/slide" Target="slide34.xml"/><Relationship Id="rId36" Type="http://schemas.openxmlformats.org/officeDocument/2006/relationships/slide" Target="slide44.xml"/><Relationship Id="rId49" Type="http://schemas.openxmlformats.org/officeDocument/2006/relationships/image" Target="../media/image8.svg"/><Relationship Id="rId10" Type="http://schemas.openxmlformats.org/officeDocument/2006/relationships/slide" Target="slide19.xml"/><Relationship Id="rId19" Type="http://schemas.openxmlformats.org/officeDocument/2006/relationships/slide" Target="slide42.xml"/><Relationship Id="rId31" Type="http://schemas.openxmlformats.org/officeDocument/2006/relationships/slide" Target="slide37.xml"/><Relationship Id="rId44" Type="http://schemas.openxmlformats.org/officeDocument/2006/relationships/slide" Target="slide13.xml"/><Relationship Id="rId4" Type="http://schemas.openxmlformats.org/officeDocument/2006/relationships/slide" Target="slide15.xml"/><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28.xml"/><Relationship Id="rId27" Type="http://schemas.openxmlformats.org/officeDocument/2006/relationships/slide" Target="slide32.xml"/><Relationship Id="rId30" Type="http://schemas.openxmlformats.org/officeDocument/2006/relationships/slide" Target="slide39.xml"/><Relationship Id="rId35" Type="http://schemas.openxmlformats.org/officeDocument/2006/relationships/slide" Target="slide46.xml"/><Relationship Id="rId43" Type="http://schemas.openxmlformats.org/officeDocument/2006/relationships/slide" Target="slide12.xml"/><Relationship Id="rId48" Type="http://schemas.openxmlformats.org/officeDocument/2006/relationships/image" Target="../media/image7.png"/><Relationship Id="rId8" Type="http://schemas.openxmlformats.org/officeDocument/2006/relationships/slide" Target="slide17.xml"/><Relationship Id="rId51" Type="http://schemas.openxmlformats.org/officeDocument/2006/relationships/image" Target="../media/image10.svg"/><Relationship Id="rId3" Type="http://schemas.openxmlformats.org/officeDocument/2006/relationships/slide" Target="slide8.xml"/><Relationship Id="rId12" Type="http://schemas.openxmlformats.org/officeDocument/2006/relationships/slide" Target="slide21.xml"/><Relationship Id="rId17" Type="http://schemas.openxmlformats.org/officeDocument/2006/relationships/slide" Target="slide26.xml"/><Relationship Id="rId25" Type="http://schemas.openxmlformats.org/officeDocument/2006/relationships/slide" Target="slide31.xml"/><Relationship Id="rId33" Type="http://schemas.openxmlformats.org/officeDocument/2006/relationships/slide" Target="slide35.xml"/><Relationship Id="rId38" Type="http://schemas.openxmlformats.org/officeDocument/2006/relationships/slide" Target="slide47.xml"/><Relationship Id="rId46" Type="http://schemas.openxmlformats.org/officeDocument/2006/relationships/image" Target="../media/image5.png"/><Relationship Id="rId20" Type="http://schemas.openxmlformats.org/officeDocument/2006/relationships/slide" Target="slide40.xml"/><Relationship Id="rId41"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xm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17" Type="http://schemas.openxmlformats.org/officeDocument/2006/relationships/customXml" Target="../ink/ink59.xml"/><Relationship Id="rId299" Type="http://schemas.openxmlformats.org/officeDocument/2006/relationships/image" Target="../media/image101.png"/><Relationship Id="rId21" Type="http://schemas.openxmlformats.org/officeDocument/2006/relationships/customXml" Target="../ink/ink11.xml"/><Relationship Id="rId42" Type="http://schemas.openxmlformats.org/officeDocument/2006/relationships/image" Target="../media/image37.png"/><Relationship Id="rId63" Type="http://schemas.openxmlformats.org/officeDocument/2006/relationships/customXml" Target="../ink/ink32.xml"/><Relationship Id="rId84" Type="http://schemas.openxmlformats.org/officeDocument/2006/relationships/image" Target="../media/image58.png"/><Relationship Id="rId138" Type="http://schemas.openxmlformats.org/officeDocument/2006/relationships/image" Target="../media/image83.png"/><Relationship Id="rId159" Type="http://schemas.openxmlformats.org/officeDocument/2006/relationships/image" Target="../media/image93.png"/><Relationship Id="rId170" Type="http://schemas.openxmlformats.org/officeDocument/2006/relationships/customXml" Target="../ink/ink91.xml"/><Relationship Id="rId205" Type="http://schemas.openxmlformats.org/officeDocument/2006/relationships/customXml" Target="../ink/ink95.xml"/><Relationship Id="rId226" Type="http://schemas.openxmlformats.org/officeDocument/2006/relationships/customXml" Target="../ink/ink109.xml"/><Relationship Id="rId107" Type="http://schemas.openxmlformats.org/officeDocument/2006/relationships/customXml" Target="../ink/ink54.xml"/><Relationship Id="rId289" Type="http://schemas.openxmlformats.org/officeDocument/2006/relationships/customXml" Target="../ink/ink135.xml"/><Relationship Id="rId11" Type="http://schemas.openxmlformats.org/officeDocument/2006/relationships/customXml" Target="../ink/ink6.xml"/><Relationship Id="rId32" Type="http://schemas.openxmlformats.org/officeDocument/2006/relationships/image" Target="../media/image32.png"/><Relationship Id="rId53" Type="http://schemas.openxmlformats.org/officeDocument/2006/relationships/customXml" Target="../ink/ink27.xml"/><Relationship Id="rId74" Type="http://schemas.openxmlformats.org/officeDocument/2006/relationships/image" Target="../media/image53.png"/><Relationship Id="rId128" Type="http://schemas.openxmlformats.org/officeDocument/2006/relationships/image" Target="../media/image78.png"/><Relationship Id="rId149" Type="http://schemas.openxmlformats.org/officeDocument/2006/relationships/customXml" Target="../ink/ink75.xml"/><Relationship Id="rId314" Type="http://schemas.openxmlformats.org/officeDocument/2006/relationships/customXml" Target="../ink/ink150.xml"/><Relationship Id="rId5" Type="http://schemas.openxmlformats.org/officeDocument/2006/relationships/image" Target="../media/image19.png"/><Relationship Id="rId95" Type="http://schemas.openxmlformats.org/officeDocument/2006/relationships/customXml" Target="../ink/ink48.xml"/><Relationship Id="rId160" Type="http://schemas.openxmlformats.org/officeDocument/2006/relationships/customXml" Target="../ink/ink81.xml"/><Relationship Id="rId216" Type="http://schemas.openxmlformats.org/officeDocument/2006/relationships/image" Target="../media/image114.png"/><Relationship Id="rId237" Type="http://schemas.openxmlformats.org/officeDocument/2006/relationships/customXml" Target="../ink/ink120.xml"/><Relationship Id="rId279" Type="http://schemas.openxmlformats.org/officeDocument/2006/relationships/customXml" Target="../ink/ink128.xml"/><Relationship Id="rId22" Type="http://schemas.openxmlformats.org/officeDocument/2006/relationships/image" Target="../media/image27.png"/><Relationship Id="rId43" Type="http://schemas.openxmlformats.org/officeDocument/2006/relationships/customXml" Target="../ink/ink22.xml"/><Relationship Id="rId64" Type="http://schemas.openxmlformats.org/officeDocument/2006/relationships/image" Target="../media/image48.png"/><Relationship Id="rId118" Type="http://schemas.openxmlformats.org/officeDocument/2006/relationships/image" Target="../media/image73.png"/><Relationship Id="rId139" Type="http://schemas.openxmlformats.org/officeDocument/2006/relationships/customXml" Target="../ink/ink70.xml"/><Relationship Id="rId290" Type="http://schemas.openxmlformats.org/officeDocument/2006/relationships/image" Target="../media/image97.png"/><Relationship Id="rId304" Type="http://schemas.openxmlformats.org/officeDocument/2006/relationships/customXml" Target="../ink/ink143.xml"/><Relationship Id="rId85" Type="http://schemas.openxmlformats.org/officeDocument/2006/relationships/customXml" Target="../ink/ink43.xml"/><Relationship Id="rId150" Type="http://schemas.openxmlformats.org/officeDocument/2006/relationships/image" Target="../media/image89.png"/><Relationship Id="rId171" Type="http://schemas.openxmlformats.org/officeDocument/2006/relationships/customXml" Target="../ink/ink92.xml"/><Relationship Id="rId206" Type="http://schemas.openxmlformats.org/officeDocument/2006/relationships/image" Target="../media/image109.png"/><Relationship Id="rId227" Type="http://schemas.openxmlformats.org/officeDocument/2006/relationships/customXml" Target="../ink/ink110.xml"/><Relationship Id="rId12" Type="http://schemas.openxmlformats.org/officeDocument/2006/relationships/image" Target="../media/image22.png"/><Relationship Id="rId33" Type="http://schemas.openxmlformats.org/officeDocument/2006/relationships/customXml" Target="../ink/ink17.xml"/><Relationship Id="rId108" Type="http://schemas.openxmlformats.org/officeDocument/2006/relationships/image" Target="../media/image68.png"/><Relationship Id="rId129" Type="http://schemas.openxmlformats.org/officeDocument/2006/relationships/customXml" Target="../ink/ink65.xml"/><Relationship Id="rId280" Type="http://schemas.openxmlformats.org/officeDocument/2006/relationships/customXml" Target="../ink/ink129.xml"/><Relationship Id="rId315" Type="http://schemas.openxmlformats.org/officeDocument/2006/relationships/customXml" Target="../ink/ink151.xml"/><Relationship Id="rId54" Type="http://schemas.openxmlformats.org/officeDocument/2006/relationships/image" Target="../media/image43.png"/><Relationship Id="rId75" Type="http://schemas.openxmlformats.org/officeDocument/2006/relationships/customXml" Target="../ink/ink38.xml"/><Relationship Id="rId96" Type="http://schemas.openxmlformats.org/officeDocument/2006/relationships/image" Target="../media/image62.png"/><Relationship Id="rId140" Type="http://schemas.openxmlformats.org/officeDocument/2006/relationships/image" Target="../media/image84.png"/><Relationship Id="rId161" Type="http://schemas.openxmlformats.org/officeDocument/2006/relationships/customXml" Target="../ink/ink82.xml"/><Relationship Id="rId217" Type="http://schemas.openxmlformats.org/officeDocument/2006/relationships/customXml" Target="../ink/ink101.xml"/><Relationship Id="rId6" Type="http://schemas.openxmlformats.org/officeDocument/2006/relationships/customXml" Target="../ink/ink3.xml"/><Relationship Id="rId238" Type="http://schemas.openxmlformats.org/officeDocument/2006/relationships/customXml" Target="../ink/ink121.xml"/><Relationship Id="rId23" Type="http://schemas.openxmlformats.org/officeDocument/2006/relationships/customXml" Target="../ink/ink12.xml"/><Relationship Id="rId119" Type="http://schemas.openxmlformats.org/officeDocument/2006/relationships/customXml" Target="../ink/ink60.xml"/><Relationship Id="rId291" Type="http://schemas.openxmlformats.org/officeDocument/2006/relationships/customXml" Target="../ink/ink136.xml"/><Relationship Id="rId305" Type="http://schemas.openxmlformats.org/officeDocument/2006/relationships/image" Target="../media/image104.png"/><Relationship Id="rId44" Type="http://schemas.openxmlformats.org/officeDocument/2006/relationships/image" Target="../media/image38.png"/><Relationship Id="rId65" Type="http://schemas.openxmlformats.org/officeDocument/2006/relationships/customXml" Target="../ink/ink33.xml"/><Relationship Id="rId86" Type="http://schemas.openxmlformats.org/officeDocument/2006/relationships/image" Target="../media/image59.png"/><Relationship Id="rId130" Type="http://schemas.openxmlformats.org/officeDocument/2006/relationships/image" Target="../media/image79.png"/><Relationship Id="rId151" Type="http://schemas.openxmlformats.org/officeDocument/2006/relationships/customXml" Target="../ink/ink76.xml"/><Relationship Id="rId172" Type="http://schemas.openxmlformats.org/officeDocument/2006/relationships/customXml" Target="../ink/ink93.xml"/><Relationship Id="rId207" Type="http://schemas.openxmlformats.org/officeDocument/2006/relationships/customXml" Target="../ink/ink96.xml"/><Relationship Id="rId228" Type="http://schemas.openxmlformats.org/officeDocument/2006/relationships/customXml" Target="../ink/ink111.xml"/><Relationship Id="rId13" Type="http://schemas.openxmlformats.org/officeDocument/2006/relationships/customXml" Target="../ink/ink7.xml"/><Relationship Id="rId109" Type="http://schemas.openxmlformats.org/officeDocument/2006/relationships/customXml" Target="../ink/ink55.xml"/><Relationship Id="rId281" Type="http://schemas.openxmlformats.org/officeDocument/2006/relationships/customXml" Target="../ink/ink130.xml"/><Relationship Id="rId316" Type="http://schemas.openxmlformats.org/officeDocument/2006/relationships/customXml" Target="../ink/ink152.xml"/><Relationship Id="rId34" Type="http://schemas.openxmlformats.org/officeDocument/2006/relationships/image" Target="../media/image33.png"/><Relationship Id="rId55" Type="http://schemas.openxmlformats.org/officeDocument/2006/relationships/customXml" Target="../ink/ink28.xml"/><Relationship Id="rId76" Type="http://schemas.openxmlformats.org/officeDocument/2006/relationships/image" Target="../media/image54.png"/><Relationship Id="rId97" Type="http://schemas.openxmlformats.org/officeDocument/2006/relationships/customXml" Target="../ink/ink49.xml"/><Relationship Id="rId120" Type="http://schemas.openxmlformats.org/officeDocument/2006/relationships/image" Target="../media/image74.png"/><Relationship Id="rId141" Type="http://schemas.openxmlformats.org/officeDocument/2006/relationships/customXml" Target="../ink/ink71.xml"/><Relationship Id="rId7" Type="http://schemas.openxmlformats.org/officeDocument/2006/relationships/image" Target="../media/image20.png"/><Relationship Id="rId162" Type="http://schemas.openxmlformats.org/officeDocument/2006/relationships/customXml" Target="../ink/ink83.xml"/><Relationship Id="rId218" Type="http://schemas.openxmlformats.org/officeDocument/2006/relationships/image" Target="../media/image115.png"/><Relationship Id="rId239" Type="http://schemas.openxmlformats.org/officeDocument/2006/relationships/customXml" Target="../ink/ink122.xml"/><Relationship Id="rId271" Type="http://schemas.openxmlformats.org/officeDocument/2006/relationships/image" Target="../media/image118.png"/><Relationship Id="rId292" Type="http://schemas.openxmlformats.org/officeDocument/2006/relationships/image" Target="../media/image98.png"/><Relationship Id="rId306" Type="http://schemas.openxmlformats.org/officeDocument/2006/relationships/customXml" Target="../ink/ink144.xml"/><Relationship Id="rId24" Type="http://schemas.openxmlformats.org/officeDocument/2006/relationships/image" Target="../media/image28.png"/><Relationship Id="rId45" Type="http://schemas.openxmlformats.org/officeDocument/2006/relationships/customXml" Target="../ink/ink23.xml"/><Relationship Id="rId66" Type="http://schemas.openxmlformats.org/officeDocument/2006/relationships/image" Target="../media/image49.png"/><Relationship Id="rId87" Type="http://schemas.openxmlformats.org/officeDocument/2006/relationships/customXml" Target="../ink/ink44.xml"/><Relationship Id="rId110" Type="http://schemas.openxmlformats.org/officeDocument/2006/relationships/image" Target="../media/image69.png"/><Relationship Id="rId131" Type="http://schemas.openxmlformats.org/officeDocument/2006/relationships/customXml" Target="../ink/ink66.xml"/><Relationship Id="rId152" Type="http://schemas.openxmlformats.org/officeDocument/2006/relationships/image" Target="../media/image90.png"/><Relationship Id="rId173" Type="http://schemas.openxmlformats.org/officeDocument/2006/relationships/customXml" Target="../ink/ink94.xml"/><Relationship Id="rId208" Type="http://schemas.openxmlformats.org/officeDocument/2006/relationships/image" Target="../media/image110.png"/><Relationship Id="rId229" Type="http://schemas.openxmlformats.org/officeDocument/2006/relationships/customXml" Target="../ink/ink112.xml"/><Relationship Id="rId14" Type="http://schemas.openxmlformats.org/officeDocument/2006/relationships/image" Target="../media/image23.png"/><Relationship Id="rId35" Type="http://schemas.openxmlformats.org/officeDocument/2006/relationships/customXml" Target="../ink/ink18.xml"/><Relationship Id="rId56" Type="http://schemas.openxmlformats.org/officeDocument/2006/relationships/image" Target="../media/image44.png"/><Relationship Id="rId77" Type="http://schemas.openxmlformats.org/officeDocument/2006/relationships/customXml" Target="../ink/ink39.xml"/><Relationship Id="rId100" Type="http://schemas.openxmlformats.org/officeDocument/2006/relationships/image" Target="../media/image64.png"/><Relationship Id="rId282" Type="http://schemas.openxmlformats.org/officeDocument/2006/relationships/customXml" Target="../ink/ink131.xml"/><Relationship Id="rId317" Type="http://schemas.openxmlformats.org/officeDocument/2006/relationships/image" Target="../media/image107.png"/><Relationship Id="rId8" Type="http://schemas.openxmlformats.org/officeDocument/2006/relationships/customXml" Target="../ink/ink4.xml"/><Relationship Id="rId98" Type="http://schemas.openxmlformats.org/officeDocument/2006/relationships/image" Target="../media/image63.png"/><Relationship Id="rId121" Type="http://schemas.openxmlformats.org/officeDocument/2006/relationships/customXml" Target="../ink/ink61.xml"/><Relationship Id="rId142" Type="http://schemas.openxmlformats.org/officeDocument/2006/relationships/image" Target="../media/image85.png"/><Relationship Id="rId163" Type="http://schemas.openxmlformats.org/officeDocument/2006/relationships/customXml" Target="../ink/ink84.xml"/><Relationship Id="rId219" Type="http://schemas.openxmlformats.org/officeDocument/2006/relationships/customXml" Target="../ink/ink102.xml"/><Relationship Id="rId230" Type="http://schemas.openxmlformats.org/officeDocument/2006/relationships/customXml" Target="../ink/ink113.xml"/><Relationship Id="rId25" Type="http://schemas.openxmlformats.org/officeDocument/2006/relationships/customXml" Target="../ink/ink13.xml"/><Relationship Id="rId46" Type="http://schemas.openxmlformats.org/officeDocument/2006/relationships/image" Target="../media/image39.png"/><Relationship Id="rId67" Type="http://schemas.openxmlformats.org/officeDocument/2006/relationships/customXml" Target="../ink/ink34.xml"/><Relationship Id="rId272" Type="http://schemas.openxmlformats.org/officeDocument/2006/relationships/customXml" Target="../ink/ink123.xml"/><Relationship Id="rId293" Type="http://schemas.openxmlformats.org/officeDocument/2006/relationships/customXml" Target="../ink/ink137.xml"/><Relationship Id="rId307" Type="http://schemas.openxmlformats.org/officeDocument/2006/relationships/customXml" Target="../ink/ink145.xml"/><Relationship Id="rId88" Type="http://schemas.openxmlformats.org/officeDocument/2006/relationships/image" Target="../media/image60.png"/><Relationship Id="rId111" Type="http://schemas.openxmlformats.org/officeDocument/2006/relationships/customXml" Target="../ink/ink56.xml"/><Relationship Id="rId132" Type="http://schemas.openxmlformats.org/officeDocument/2006/relationships/image" Target="../media/image80.png"/><Relationship Id="rId153" Type="http://schemas.openxmlformats.org/officeDocument/2006/relationships/customXml" Target="../ink/ink77.xml"/><Relationship Id="rId209" Type="http://schemas.openxmlformats.org/officeDocument/2006/relationships/customXml" Target="../ink/ink97.xml"/><Relationship Id="rId220" Type="http://schemas.openxmlformats.org/officeDocument/2006/relationships/customXml" Target="../ink/ink103.xml"/><Relationship Id="rId15" Type="http://schemas.openxmlformats.org/officeDocument/2006/relationships/customXml" Target="../ink/ink8.xml"/><Relationship Id="rId36" Type="http://schemas.openxmlformats.org/officeDocument/2006/relationships/image" Target="../media/image34.png"/><Relationship Id="rId57" Type="http://schemas.openxmlformats.org/officeDocument/2006/relationships/customXml" Target="../ink/ink29.xml"/><Relationship Id="rId283" Type="http://schemas.openxmlformats.org/officeDocument/2006/relationships/customXml" Target="../ink/ink132.xml"/><Relationship Id="rId318" Type="http://schemas.openxmlformats.org/officeDocument/2006/relationships/customXml" Target="../ink/ink153.xml"/><Relationship Id="rId78" Type="http://schemas.openxmlformats.org/officeDocument/2006/relationships/image" Target="../media/image55.png"/><Relationship Id="rId99" Type="http://schemas.openxmlformats.org/officeDocument/2006/relationships/customXml" Target="../ink/ink50.xml"/><Relationship Id="rId101" Type="http://schemas.openxmlformats.org/officeDocument/2006/relationships/customXml" Target="../ink/ink51.xml"/><Relationship Id="rId122" Type="http://schemas.openxmlformats.org/officeDocument/2006/relationships/image" Target="../media/image75.png"/><Relationship Id="rId143" Type="http://schemas.openxmlformats.org/officeDocument/2006/relationships/customXml" Target="../ink/ink72.xml"/><Relationship Id="rId164" Type="http://schemas.openxmlformats.org/officeDocument/2006/relationships/customXml" Target="../ink/ink85.xml"/><Relationship Id="rId9" Type="http://schemas.openxmlformats.org/officeDocument/2006/relationships/customXml" Target="../ink/ink5.xml"/><Relationship Id="rId210" Type="http://schemas.openxmlformats.org/officeDocument/2006/relationships/image" Target="../media/image111.png"/><Relationship Id="rId26" Type="http://schemas.openxmlformats.org/officeDocument/2006/relationships/image" Target="../media/image29.png"/><Relationship Id="rId231" Type="http://schemas.openxmlformats.org/officeDocument/2006/relationships/customXml" Target="../ink/ink114.xml"/><Relationship Id="rId273" Type="http://schemas.openxmlformats.org/officeDocument/2006/relationships/image" Target="../media/image119.png"/><Relationship Id="rId294" Type="http://schemas.openxmlformats.org/officeDocument/2006/relationships/image" Target="../media/image99.png"/><Relationship Id="rId308" Type="http://schemas.openxmlformats.org/officeDocument/2006/relationships/image" Target="../media/image105.png"/><Relationship Id="rId47" Type="http://schemas.openxmlformats.org/officeDocument/2006/relationships/customXml" Target="../ink/ink24.xml"/><Relationship Id="rId68" Type="http://schemas.openxmlformats.org/officeDocument/2006/relationships/image" Target="../media/image50.png"/><Relationship Id="rId89" Type="http://schemas.openxmlformats.org/officeDocument/2006/relationships/customXml" Target="../ink/ink45.xml"/><Relationship Id="rId112" Type="http://schemas.openxmlformats.org/officeDocument/2006/relationships/image" Target="../media/image70.png"/><Relationship Id="rId133" Type="http://schemas.openxmlformats.org/officeDocument/2006/relationships/customXml" Target="../ink/ink67.xml"/><Relationship Id="rId154" Type="http://schemas.openxmlformats.org/officeDocument/2006/relationships/image" Target="../media/image91.png"/><Relationship Id="rId16" Type="http://schemas.openxmlformats.org/officeDocument/2006/relationships/image" Target="../media/image24.png"/><Relationship Id="rId221" Type="http://schemas.openxmlformats.org/officeDocument/2006/relationships/customXml" Target="../ink/ink104.xml"/><Relationship Id="rId284" Type="http://schemas.openxmlformats.org/officeDocument/2006/relationships/image" Target="../media/image94.png"/><Relationship Id="rId319" Type="http://schemas.openxmlformats.org/officeDocument/2006/relationships/customXml" Target="../ink/ink154.xml"/><Relationship Id="rId37" Type="http://schemas.openxmlformats.org/officeDocument/2006/relationships/customXml" Target="../ink/ink19.xml"/><Relationship Id="rId58" Type="http://schemas.openxmlformats.org/officeDocument/2006/relationships/image" Target="../media/image45.png"/><Relationship Id="rId79" Type="http://schemas.openxmlformats.org/officeDocument/2006/relationships/customXml" Target="../ink/ink40.xml"/><Relationship Id="rId102" Type="http://schemas.openxmlformats.org/officeDocument/2006/relationships/image" Target="../media/image65.png"/><Relationship Id="rId123" Type="http://schemas.openxmlformats.org/officeDocument/2006/relationships/customXml" Target="../ink/ink62.xml"/><Relationship Id="rId144" Type="http://schemas.openxmlformats.org/officeDocument/2006/relationships/image" Target="../media/image86.png"/><Relationship Id="rId90" Type="http://schemas.openxmlformats.org/officeDocument/2006/relationships/customXml" Target="../ink/ink46.xml"/><Relationship Id="rId165" Type="http://schemas.openxmlformats.org/officeDocument/2006/relationships/customXml" Target="../ink/ink86.xml"/><Relationship Id="rId211" Type="http://schemas.openxmlformats.org/officeDocument/2006/relationships/customXml" Target="../ink/ink98.xml"/><Relationship Id="rId232" Type="http://schemas.openxmlformats.org/officeDocument/2006/relationships/customXml" Target="../ink/ink115.xml"/><Relationship Id="rId274" Type="http://schemas.openxmlformats.org/officeDocument/2006/relationships/customXml" Target="../ink/ink124.xml"/><Relationship Id="rId295" Type="http://schemas.openxmlformats.org/officeDocument/2006/relationships/customXml" Target="../ink/ink138.xml"/><Relationship Id="rId309" Type="http://schemas.openxmlformats.org/officeDocument/2006/relationships/customXml" Target="../ink/ink146.xml"/><Relationship Id="rId27" Type="http://schemas.openxmlformats.org/officeDocument/2006/relationships/customXml" Target="../ink/ink14.xml"/><Relationship Id="rId48" Type="http://schemas.openxmlformats.org/officeDocument/2006/relationships/image" Target="../media/image40.png"/><Relationship Id="rId69" Type="http://schemas.openxmlformats.org/officeDocument/2006/relationships/customXml" Target="../ink/ink35.xml"/><Relationship Id="rId113" Type="http://schemas.openxmlformats.org/officeDocument/2006/relationships/customXml" Target="../ink/ink57.xml"/><Relationship Id="rId134" Type="http://schemas.openxmlformats.org/officeDocument/2006/relationships/image" Target="../media/image81.png"/><Relationship Id="rId320" Type="http://schemas.openxmlformats.org/officeDocument/2006/relationships/customXml" Target="../ink/ink155.xml"/><Relationship Id="rId80" Type="http://schemas.openxmlformats.org/officeDocument/2006/relationships/image" Target="../media/image56.png"/><Relationship Id="rId155" Type="http://schemas.openxmlformats.org/officeDocument/2006/relationships/customXml" Target="../ink/ink78.xml"/><Relationship Id="rId222" Type="http://schemas.openxmlformats.org/officeDocument/2006/relationships/customXml" Target="../ink/ink105.xml"/><Relationship Id="rId285" Type="http://schemas.openxmlformats.org/officeDocument/2006/relationships/customXml" Target="../ink/ink133.xml"/><Relationship Id="rId17" Type="http://schemas.openxmlformats.org/officeDocument/2006/relationships/customXml" Target="../ink/ink9.xml"/><Relationship Id="rId38" Type="http://schemas.openxmlformats.org/officeDocument/2006/relationships/image" Target="../media/image35.png"/><Relationship Id="rId59" Type="http://schemas.openxmlformats.org/officeDocument/2006/relationships/customXml" Target="../ink/ink30.xml"/><Relationship Id="rId103" Type="http://schemas.openxmlformats.org/officeDocument/2006/relationships/customXml" Target="../ink/ink52.xml"/><Relationship Id="rId124" Type="http://schemas.openxmlformats.org/officeDocument/2006/relationships/image" Target="../media/image76.png"/><Relationship Id="rId310" Type="http://schemas.openxmlformats.org/officeDocument/2006/relationships/customXml" Target="../ink/ink147.xml"/><Relationship Id="rId70" Type="http://schemas.openxmlformats.org/officeDocument/2006/relationships/image" Target="../media/image51.png"/><Relationship Id="rId145" Type="http://schemas.openxmlformats.org/officeDocument/2006/relationships/customXml" Target="../ink/ink73.xml"/><Relationship Id="rId166" Type="http://schemas.openxmlformats.org/officeDocument/2006/relationships/customXml" Target="../ink/ink87.xml"/><Relationship Id="rId1" Type="http://schemas.openxmlformats.org/officeDocument/2006/relationships/slideLayout" Target="../slideLayouts/slideLayout7.xml"/><Relationship Id="rId212" Type="http://schemas.openxmlformats.org/officeDocument/2006/relationships/image" Target="../media/image112.png"/><Relationship Id="rId233" Type="http://schemas.openxmlformats.org/officeDocument/2006/relationships/customXml" Target="../ink/ink116.xml"/><Relationship Id="rId28" Type="http://schemas.openxmlformats.org/officeDocument/2006/relationships/image" Target="../media/image30.png"/><Relationship Id="rId49" Type="http://schemas.openxmlformats.org/officeDocument/2006/relationships/customXml" Target="../ink/ink25.xml"/><Relationship Id="rId114" Type="http://schemas.openxmlformats.org/officeDocument/2006/relationships/image" Target="../media/image71.png"/><Relationship Id="rId275" Type="http://schemas.openxmlformats.org/officeDocument/2006/relationships/customXml" Target="../ink/ink125.xml"/><Relationship Id="rId296" Type="http://schemas.openxmlformats.org/officeDocument/2006/relationships/image" Target="../media/image100.png"/><Relationship Id="rId300" Type="http://schemas.openxmlformats.org/officeDocument/2006/relationships/customXml" Target="../ink/ink141.xml"/><Relationship Id="rId60" Type="http://schemas.openxmlformats.org/officeDocument/2006/relationships/image" Target="../media/image46.png"/><Relationship Id="rId81" Type="http://schemas.openxmlformats.org/officeDocument/2006/relationships/customXml" Target="../ink/ink41.xml"/><Relationship Id="rId135" Type="http://schemas.openxmlformats.org/officeDocument/2006/relationships/customXml" Target="../ink/ink68.xml"/><Relationship Id="rId156" Type="http://schemas.openxmlformats.org/officeDocument/2006/relationships/image" Target="../media/image92.png"/><Relationship Id="rId321" Type="http://schemas.openxmlformats.org/officeDocument/2006/relationships/customXml" Target="../ink/ink156.xml"/><Relationship Id="rId223" Type="http://schemas.openxmlformats.org/officeDocument/2006/relationships/customXml" Target="../ink/ink106.xml"/><Relationship Id="rId18" Type="http://schemas.openxmlformats.org/officeDocument/2006/relationships/image" Target="../media/image25.png"/><Relationship Id="rId39" Type="http://schemas.openxmlformats.org/officeDocument/2006/relationships/customXml" Target="../ink/ink20.xml"/><Relationship Id="rId286" Type="http://schemas.openxmlformats.org/officeDocument/2006/relationships/image" Target="../media/image95.png"/><Relationship Id="rId50" Type="http://schemas.openxmlformats.org/officeDocument/2006/relationships/image" Target="../media/image41.png"/><Relationship Id="rId104" Type="http://schemas.openxmlformats.org/officeDocument/2006/relationships/image" Target="../media/image66.png"/><Relationship Id="rId125" Type="http://schemas.openxmlformats.org/officeDocument/2006/relationships/customXml" Target="../ink/ink63.xml"/><Relationship Id="rId146" Type="http://schemas.openxmlformats.org/officeDocument/2006/relationships/image" Target="../media/image87.png"/><Relationship Id="rId167" Type="http://schemas.openxmlformats.org/officeDocument/2006/relationships/customXml" Target="../ink/ink88.xml"/><Relationship Id="rId311" Type="http://schemas.openxmlformats.org/officeDocument/2006/relationships/image" Target="../media/image106.png"/><Relationship Id="rId71" Type="http://schemas.openxmlformats.org/officeDocument/2006/relationships/customXml" Target="../ink/ink36.xml"/><Relationship Id="rId92" Type="http://schemas.openxmlformats.org/officeDocument/2006/relationships/image" Target="../media/image600.png"/><Relationship Id="rId213" Type="http://schemas.openxmlformats.org/officeDocument/2006/relationships/customXml" Target="../ink/ink99.xml"/><Relationship Id="rId234" Type="http://schemas.openxmlformats.org/officeDocument/2006/relationships/customXml" Target="../ink/ink117.xml"/><Relationship Id="rId2" Type="http://schemas.openxmlformats.org/officeDocument/2006/relationships/customXml" Target="../ink/ink1.xml"/><Relationship Id="rId29" Type="http://schemas.openxmlformats.org/officeDocument/2006/relationships/customXml" Target="../ink/ink15.xml"/><Relationship Id="rId276" Type="http://schemas.openxmlformats.org/officeDocument/2006/relationships/customXml" Target="../ink/ink126.xml"/><Relationship Id="rId297" Type="http://schemas.openxmlformats.org/officeDocument/2006/relationships/customXml" Target="../ink/ink139.xml"/><Relationship Id="rId40" Type="http://schemas.openxmlformats.org/officeDocument/2006/relationships/image" Target="../media/image36.png"/><Relationship Id="rId115" Type="http://schemas.openxmlformats.org/officeDocument/2006/relationships/customXml" Target="../ink/ink58.xml"/><Relationship Id="rId136" Type="http://schemas.openxmlformats.org/officeDocument/2006/relationships/image" Target="../media/image82.png"/><Relationship Id="rId157" Type="http://schemas.openxmlformats.org/officeDocument/2006/relationships/customXml" Target="../ink/ink79.xml"/><Relationship Id="rId301" Type="http://schemas.openxmlformats.org/officeDocument/2006/relationships/image" Target="../media/image102.png"/><Relationship Id="rId61" Type="http://schemas.openxmlformats.org/officeDocument/2006/relationships/customXml" Target="../ink/ink31.xml"/><Relationship Id="rId82" Type="http://schemas.openxmlformats.org/officeDocument/2006/relationships/image" Target="../media/image57.png"/><Relationship Id="rId19" Type="http://schemas.openxmlformats.org/officeDocument/2006/relationships/customXml" Target="../ink/ink10.xml"/><Relationship Id="rId224" Type="http://schemas.openxmlformats.org/officeDocument/2006/relationships/customXml" Target="../ink/ink107.xml"/><Relationship Id="rId287" Type="http://schemas.openxmlformats.org/officeDocument/2006/relationships/customXml" Target="../ink/ink134.xml"/><Relationship Id="rId30" Type="http://schemas.openxmlformats.org/officeDocument/2006/relationships/image" Target="../media/image31.png"/><Relationship Id="rId105" Type="http://schemas.openxmlformats.org/officeDocument/2006/relationships/customXml" Target="../ink/ink53.xml"/><Relationship Id="rId126" Type="http://schemas.openxmlformats.org/officeDocument/2006/relationships/image" Target="../media/image77.png"/><Relationship Id="rId147" Type="http://schemas.openxmlformats.org/officeDocument/2006/relationships/customXml" Target="../ink/ink74.xml"/><Relationship Id="rId168" Type="http://schemas.openxmlformats.org/officeDocument/2006/relationships/customXml" Target="../ink/ink89.xml"/><Relationship Id="rId312" Type="http://schemas.openxmlformats.org/officeDocument/2006/relationships/customXml" Target="../ink/ink148.xml"/><Relationship Id="rId51" Type="http://schemas.openxmlformats.org/officeDocument/2006/relationships/customXml" Target="../ink/ink26.xml"/><Relationship Id="rId72" Type="http://schemas.openxmlformats.org/officeDocument/2006/relationships/image" Target="../media/image52.png"/><Relationship Id="rId93" Type="http://schemas.openxmlformats.org/officeDocument/2006/relationships/customXml" Target="../ink/ink47.xml"/><Relationship Id="rId3" Type="http://schemas.openxmlformats.org/officeDocument/2006/relationships/image" Target="../media/image18.png"/><Relationship Id="rId214" Type="http://schemas.openxmlformats.org/officeDocument/2006/relationships/image" Target="../media/image113.png"/><Relationship Id="rId235" Type="http://schemas.openxmlformats.org/officeDocument/2006/relationships/customXml" Target="../ink/ink118.xml"/><Relationship Id="rId277" Type="http://schemas.openxmlformats.org/officeDocument/2006/relationships/image" Target="../media/image120.png"/><Relationship Id="rId298" Type="http://schemas.openxmlformats.org/officeDocument/2006/relationships/customXml" Target="../ink/ink140.xml"/><Relationship Id="rId116" Type="http://schemas.openxmlformats.org/officeDocument/2006/relationships/image" Target="../media/image72.png"/><Relationship Id="rId137" Type="http://schemas.openxmlformats.org/officeDocument/2006/relationships/customXml" Target="../ink/ink69.xml"/><Relationship Id="rId158" Type="http://schemas.openxmlformats.org/officeDocument/2006/relationships/customXml" Target="../ink/ink80.xml"/><Relationship Id="rId302" Type="http://schemas.openxmlformats.org/officeDocument/2006/relationships/customXml" Target="../ink/ink142.xml"/><Relationship Id="rId20" Type="http://schemas.openxmlformats.org/officeDocument/2006/relationships/image" Target="../media/image26.png"/><Relationship Id="rId41" Type="http://schemas.openxmlformats.org/officeDocument/2006/relationships/customXml" Target="../ink/ink21.xml"/><Relationship Id="rId62" Type="http://schemas.openxmlformats.org/officeDocument/2006/relationships/image" Target="../media/image47.png"/><Relationship Id="rId83" Type="http://schemas.openxmlformats.org/officeDocument/2006/relationships/customXml" Target="../ink/ink42.xml"/><Relationship Id="rId204" Type="http://schemas.openxmlformats.org/officeDocument/2006/relationships/image" Target="../media/image108.png"/><Relationship Id="rId225" Type="http://schemas.openxmlformats.org/officeDocument/2006/relationships/customXml" Target="../ink/ink108.xml"/><Relationship Id="rId288" Type="http://schemas.openxmlformats.org/officeDocument/2006/relationships/image" Target="../media/image96.png"/><Relationship Id="rId106" Type="http://schemas.openxmlformats.org/officeDocument/2006/relationships/image" Target="../media/image67.png"/><Relationship Id="rId127" Type="http://schemas.openxmlformats.org/officeDocument/2006/relationships/customXml" Target="../ink/ink64.xml"/><Relationship Id="rId313" Type="http://schemas.openxmlformats.org/officeDocument/2006/relationships/customXml" Target="../ink/ink149.xml"/><Relationship Id="rId10" Type="http://schemas.openxmlformats.org/officeDocument/2006/relationships/image" Target="../media/image21.png"/><Relationship Id="rId31" Type="http://schemas.openxmlformats.org/officeDocument/2006/relationships/customXml" Target="../ink/ink16.xml"/><Relationship Id="rId52" Type="http://schemas.openxmlformats.org/officeDocument/2006/relationships/image" Target="../media/image42.png"/><Relationship Id="rId73" Type="http://schemas.openxmlformats.org/officeDocument/2006/relationships/customXml" Target="../ink/ink37.xml"/><Relationship Id="rId94" Type="http://schemas.openxmlformats.org/officeDocument/2006/relationships/image" Target="../media/image61.png"/><Relationship Id="rId148" Type="http://schemas.openxmlformats.org/officeDocument/2006/relationships/image" Target="../media/image88.png"/><Relationship Id="rId169" Type="http://schemas.openxmlformats.org/officeDocument/2006/relationships/customXml" Target="../ink/ink90.xml"/><Relationship Id="rId4" Type="http://schemas.openxmlformats.org/officeDocument/2006/relationships/customXml" Target="../ink/ink2.xml"/><Relationship Id="rId215" Type="http://schemas.openxmlformats.org/officeDocument/2006/relationships/customXml" Target="../ink/ink100.xml"/><Relationship Id="rId236" Type="http://schemas.openxmlformats.org/officeDocument/2006/relationships/customXml" Target="../ink/ink119.xml"/><Relationship Id="rId278" Type="http://schemas.openxmlformats.org/officeDocument/2006/relationships/customXml" Target="../ink/ink127.xml"/><Relationship Id="rId303" Type="http://schemas.openxmlformats.org/officeDocument/2006/relationships/image" Target="../media/image103.png"/></Relationships>
</file>

<file path=ppt/slides/_rels/slide51.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1.xml"/><Relationship Id="rId26" Type="http://schemas.openxmlformats.org/officeDocument/2006/relationships/slide" Target="slide38.xml"/><Relationship Id="rId39" Type="http://schemas.openxmlformats.org/officeDocument/2006/relationships/image" Target="../media/image2.png"/><Relationship Id="rId21" Type="http://schemas.openxmlformats.org/officeDocument/2006/relationships/slide" Target="slide27.xml"/><Relationship Id="rId34" Type="http://schemas.openxmlformats.org/officeDocument/2006/relationships/slide" Target="slide43.xml"/><Relationship Id="rId42" Type="http://schemas.openxmlformats.org/officeDocument/2006/relationships/slide" Target="slide9.xml"/><Relationship Id="rId47" Type="http://schemas.openxmlformats.org/officeDocument/2006/relationships/image" Target="../media/image7.png"/><Relationship Id="rId50" Type="http://schemas.openxmlformats.org/officeDocument/2006/relationships/image" Target="../media/image10.svg"/><Relationship Id="rId7" Type="http://schemas.openxmlformats.org/officeDocument/2006/relationships/slide" Target="slide16.xml"/><Relationship Id="rId2" Type="http://schemas.openxmlformats.org/officeDocument/2006/relationships/notesSlide" Target="../notesSlides/notesSlide47.xml"/><Relationship Id="rId16" Type="http://schemas.openxmlformats.org/officeDocument/2006/relationships/slide" Target="slide25.xml"/><Relationship Id="rId29" Type="http://schemas.openxmlformats.org/officeDocument/2006/relationships/slide" Target="slide33.xml"/><Relationship Id="rId11" Type="http://schemas.openxmlformats.org/officeDocument/2006/relationships/slide" Target="slide20.xml"/><Relationship Id="rId24" Type="http://schemas.openxmlformats.org/officeDocument/2006/relationships/slide" Target="slide30.xml"/><Relationship Id="rId32" Type="http://schemas.openxmlformats.org/officeDocument/2006/relationships/slide" Target="slide36.xml"/><Relationship Id="rId37" Type="http://schemas.openxmlformats.org/officeDocument/2006/relationships/slide" Target="slide45.xml"/><Relationship Id="rId40" Type="http://schemas.openxmlformats.org/officeDocument/2006/relationships/image" Target="../media/image3.svg"/><Relationship Id="rId45" Type="http://schemas.openxmlformats.org/officeDocument/2006/relationships/slide" Target="slide10.xml"/><Relationship Id="rId53" Type="http://schemas.openxmlformats.org/officeDocument/2006/relationships/image" Target="../media/image5.png"/><Relationship Id="rId5" Type="http://schemas.openxmlformats.org/officeDocument/2006/relationships/slide" Target="slide14.xml"/><Relationship Id="rId10" Type="http://schemas.openxmlformats.org/officeDocument/2006/relationships/slide" Target="slide19.xml"/><Relationship Id="rId19" Type="http://schemas.openxmlformats.org/officeDocument/2006/relationships/slide" Target="slide42.xml"/><Relationship Id="rId31" Type="http://schemas.openxmlformats.org/officeDocument/2006/relationships/slide" Target="slide37.xml"/><Relationship Id="rId44" Type="http://schemas.openxmlformats.org/officeDocument/2006/relationships/slide" Target="slide13.xml"/><Relationship Id="rId52" Type="http://schemas.openxmlformats.org/officeDocument/2006/relationships/image" Target="../media/image170.png"/><Relationship Id="rId4" Type="http://schemas.openxmlformats.org/officeDocument/2006/relationships/slide" Target="slide15.xml"/><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28.xml"/><Relationship Id="rId27" Type="http://schemas.openxmlformats.org/officeDocument/2006/relationships/slide" Target="slide32.xml"/><Relationship Id="rId30" Type="http://schemas.openxmlformats.org/officeDocument/2006/relationships/slide" Target="slide39.xml"/><Relationship Id="rId35" Type="http://schemas.openxmlformats.org/officeDocument/2006/relationships/slide" Target="slide46.xml"/><Relationship Id="rId43" Type="http://schemas.openxmlformats.org/officeDocument/2006/relationships/slide" Target="slide12.xml"/><Relationship Id="rId48" Type="http://schemas.openxmlformats.org/officeDocument/2006/relationships/image" Target="../media/image8.svg"/><Relationship Id="rId8" Type="http://schemas.openxmlformats.org/officeDocument/2006/relationships/slide" Target="slide17.xml"/><Relationship Id="rId51" Type="http://schemas.openxmlformats.org/officeDocument/2006/relationships/customXml" Target="../ink/ink157.xml"/><Relationship Id="rId3" Type="http://schemas.openxmlformats.org/officeDocument/2006/relationships/slide" Target="slide8.xml"/><Relationship Id="rId12" Type="http://schemas.openxmlformats.org/officeDocument/2006/relationships/slide" Target="slide21.xml"/><Relationship Id="rId17" Type="http://schemas.openxmlformats.org/officeDocument/2006/relationships/slide" Target="slide26.xml"/><Relationship Id="rId25" Type="http://schemas.openxmlformats.org/officeDocument/2006/relationships/slide" Target="slide31.xml"/><Relationship Id="rId33" Type="http://schemas.openxmlformats.org/officeDocument/2006/relationships/slide" Target="slide35.xml"/><Relationship Id="rId38" Type="http://schemas.openxmlformats.org/officeDocument/2006/relationships/slide" Target="slide47.xml"/><Relationship Id="rId46" Type="http://schemas.openxmlformats.org/officeDocument/2006/relationships/image" Target="../media/image6.png"/><Relationship Id="rId20" Type="http://schemas.openxmlformats.org/officeDocument/2006/relationships/slide" Target="slide40.xml"/><Relationship Id="rId41"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slide" Target="slide11.xml"/><Relationship Id="rId15" Type="http://schemas.openxmlformats.org/officeDocument/2006/relationships/slide" Target="slide24.xml"/><Relationship Id="rId23" Type="http://schemas.openxmlformats.org/officeDocument/2006/relationships/slide" Target="slide29.xml"/><Relationship Id="rId28" Type="http://schemas.openxmlformats.org/officeDocument/2006/relationships/slide" Target="slide34.xml"/><Relationship Id="rId36" Type="http://schemas.openxmlformats.org/officeDocument/2006/relationships/slide" Target="slide44.xml"/><Relationship Id="rId4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09E9172-9B5C-434B-AD23-EF50722EAC19}"/>
              </a:ext>
            </a:extLst>
          </p:cNvPr>
          <p:cNvSpPr txBox="1"/>
          <p:nvPr/>
        </p:nvSpPr>
        <p:spPr>
          <a:xfrm>
            <a:off x="1829825" y="4264729"/>
            <a:ext cx="12596349" cy="6186309"/>
          </a:xfrm>
          <a:prstGeom prst="rect">
            <a:avLst/>
          </a:prstGeom>
          <a:noFill/>
        </p:spPr>
        <p:txBody>
          <a:bodyPr wrap="square" rtlCol="0">
            <a:spAutoFit/>
          </a:bodyPr>
          <a:lstStyle/>
          <a:p>
            <a:pPr algn="ctr"/>
            <a:r>
              <a:rPr lang="de-DE" sz="8000" b="1" dirty="0"/>
              <a:t>Nicht geeignet ist für Gott kein Hindernis! </a:t>
            </a:r>
          </a:p>
          <a:p>
            <a:pPr algn="ctr"/>
            <a:r>
              <a:rPr lang="de-DE" sz="3600" dirty="0"/>
              <a:t>(Die Mauerbauer in Nehemia 3)</a:t>
            </a:r>
          </a:p>
          <a:p>
            <a:pPr algn="ctr"/>
            <a:endParaRPr lang="de-DE" sz="3200" b="1" dirty="0"/>
          </a:p>
          <a:p>
            <a:pPr algn="ctr"/>
            <a:endParaRPr lang="de-DE" sz="3200" b="1" dirty="0"/>
          </a:p>
          <a:p>
            <a:pPr algn="ctr"/>
            <a:endParaRPr lang="de-DE" sz="3200" b="1" dirty="0"/>
          </a:p>
          <a:p>
            <a:pPr algn="ctr"/>
            <a:r>
              <a:rPr lang="de-DE" sz="3600" b="0" i="1" u="none" strike="noStrike" dirty="0">
                <a:solidFill>
                  <a:srgbClr val="000000"/>
                </a:solidFill>
                <a:effectLst/>
                <a:latin typeface="Tahoma" panose="020B0604030504040204" pitchFamily="34" charset="0"/>
              </a:rPr>
              <a:t>Ihr Hochmut war ihnen vergangen, weil sie einsehen mussten, dass Gott dieses Werk vollbracht hatte. </a:t>
            </a:r>
            <a:r>
              <a:rPr lang="de-DE" sz="3600" i="1" dirty="0">
                <a:solidFill>
                  <a:srgbClr val="000000"/>
                </a:solidFill>
                <a:latin typeface="Tahoma" panose="020B0604030504040204" pitchFamily="34" charset="0"/>
              </a:rPr>
              <a:t>6,16</a:t>
            </a:r>
            <a:endParaRPr lang="de-DE" sz="3600" b="1" i="1" dirty="0"/>
          </a:p>
          <a:p>
            <a:pPr algn="ctr"/>
            <a:endParaRPr lang="de-DE" sz="3200" dirty="0"/>
          </a:p>
        </p:txBody>
      </p:sp>
      <p:sp>
        <p:nvSpPr>
          <p:cNvPr id="2" name="AutoShape 2" descr="Nehemia - 50 Tage Mauerbau">
            <a:extLst>
              <a:ext uri="{FF2B5EF4-FFF2-40B4-BE49-F238E27FC236}">
                <a16:creationId xmlns:a16="http://schemas.microsoft.com/office/drawing/2014/main" id="{AB75B4A6-6A95-43B7-AEDB-D2A74B70FD3F}"/>
              </a:ext>
            </a:extLst>
          </p:cNvPr>
          <p:cNvSpPr>
            <a:spLocks noChangeAspect="1" noChangeArrowheads="1"/>
          </p:cNvSpPr>
          <p:nvPr/>
        </p:nvSpPr>
        <p:spPr bwMode="auto">
          <a:xfrm>
            <a:off x="7975600" y="5943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3167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206391" y="896315"/>
            <a:ext cx="3843218"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3. </a:t>
            </a:r>
            <a:r>
              <a:rPr lang="de-DE" sz="3200" b="1" dirty="0" err="1"/>
              <a:t>Sakkur</a:t>
            </a:r>
            <a:r>
              <a:rPr lang="de-DE" sz="3200" b="1" dirty="0"/>
              <a:t> Ben </a:t>
            </a:r>
            <a:r>
              <a:rPr lang="de-DE" sz="3200" b="1" dirty="0" err="1"/>
              <a:t>Imri</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788572" cy="5509200"/>
          </a:xfrm>
          <a:prstGeom prst="rect">
            <a:avLst/>
          </a:prstGeom>
          <a:noFill/>
        </p:spPr>
        <p:txBody>
          <a:bodyPr wrap="square" rtlCol="0">
            <a:spAutoFit/>
          </a:bodyPr>
          <a:lstStyle/>
          <a:p>
            <a:pPr fontAlgn="ctr"/>
            <a:r>
              <a:rPr lang="de-DE" sz="3200" b="1" dirty="0">
                <a:latin typeface="Calibri" panose="020F0502020204030204" pitchFamily="34" charset="0"/>
              </a:rPr>
              <a:t>3. </a:t>
            </a:r>
            <a:r>
              <a:rPr lang="de-DE" sz="3200" dirty="0">
                <a:latin typeface="Calibri" panose="020F0502020204030204" pitchFamily="34" charset="0"/>
              </a:rPr>
              <a:t>(V.3): </a:t>
            </a:r>
            <a:r>
              <a:rPr lang="de-DE" sz="3200" b="1" dirty="0">
                <a:latin typeface="Calibri" panose="020F0502020204030204" pitchFamily="34" charset="0"/>
              </a:rPr>
              <a:t>Praktisch dienen.</a:t>
            </a:r>
            <a:r>
              <a:rPr lang="de-DE" sz="3200" dirty="0">
                <a:latin typeface="Calibri" panose="020F0502020204030204" pitchFamily="34" charset="0"/>
              </a:rPr>
              <a:t> </a:t>
            </a:r>
            <a:r>
              <a:rPr lang="de-DE" sz="3200" dirty="0" err="1">
                <a:latin typeface="Calibri" panose="020F0502020204030204" pitchFamily="34" charset="0"/>
              </a:rPr>
              <a:t>Sakkur</a:t>
            </a:r>
            <a:r>
              <a:rPr lang="de-DE" sz="3200" dirty="0">
                <a:latin typeface="Calibri" panose="020F0502020204030204" pitchFamily="34" charset="0"/>
              </a:rPr>
              <a:t> Ben </a:t>
            </a:r>
            <a:r>
              <a:rPr lang="de-DE" sz="3200" dirty="0" err="1">
                <a:latin typeface="Calibri" panose="020F0502020204030204" pitchFamily="34" charset="0"/>
              </a:rPr>
              <a:t>Imri</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Ein Levit, der auch den neunen Bund unterschrieb, den Nehemia mit dem Volk vereinbarte (10,13). </a:t>
            </a:r>
          </a:p>
          <a:p>
            <a:pPr marL="285771" indent="-285771" fontAlgn="ctr">
              <a:buFont typeface="Arial" panose="020B0604020202020204" pitchFamily="34" charset="0"/>
              <a:buChar char="•"/>
            </a:pPr>
            <a:r>
              <a:rPr lang="de-DE" sz="3200" dirty="0">
                <a:latin typeface="Calibri" panose="020F0502020204030204" pitchFamily="34" charset="0"/>
              </a:rPr>
              <a:t>Es wird nur erwähnt, dass er mitgemacht hat, nicht, was er leistete. </a:t>
            </a:r>
          </a:p>
          <a:p>
            <a:pPr marL="285771" indent="-285771" fontAlgn="ctr">
              <a:buFont typeface="Arial" panose="020B0604020202020204" pitchFamily="34" charset="0"/>
              <a:buChar char="•"/>
            </a:pPr>
            <a:r>
              <a:rPr lang="de-DE" sz="3200" dirty="0">
                <a:latin typeface="Calibri" panose="020F0502020204030204" pitchFamily="34" charset="0"/>
              </a:rPr>
              <a:t>Die Bibel fordert uns nur auf "dient einander durch die Liebe", sie spricht nicht von Ergebnissen (Gal 5,13). „Ein anderer ist befähigt, praktische Aufgaben zu übernehmen. Er soll diese Gabe einsetzen!“ (</a:t>
            </a:r>
            <a:r>
              <a:rPr lang="de-DE" sz="3200" dirty="0" err="1">
                <a:latin typeface="Calibri" panose="020F0502020204030204" pitchFamily="34" charset="0"/>
              </a:rPr>
              <a:t>Röm</a:t>
            </a:r>
            <a:r>
              <a:rPr lang="de-DE" sz="3200" dirty="0">
                <a:latin typeface="Calibri" panose="020F0502020204030204" pitchFamily="34" charset="0"/>
              </a:rPr>
              <a:t> 12,7)</a:t>
            </a: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Sakkur</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soll dienen mit meinen Möglichkeiten – Gott sieht nicht auf die Menge und das Ergebnis sondern auf meine Haltung.</a:t>
            </a:r>
          </a:p>
        </p:txBody>
      </p:sp>
      <p:pic>
        <p:nvPicPr>
          <p:cNvPr id="5" name="Grafik 4">
            <a:hlinkClick r:id="rId3" action="ppaction://hlinksldjump"/>
            <a:extLst>
              <a:ext uri="{FF2B5EF4-FFF2-40B4-BE49-F238E27FC236}">
                <a16:creationId xmlns:a16="http://schemas.microsoft.com/office/drawing/2014/main" id="{FEECA1BD-C593-439A-A12A-3A8932F2565F}"/>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63591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088847" y="896315"/>
            <a:ext cx="3642877"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4. Die Sippe </a:t>
            </a:r>
            <a:r>
              <a:rPr lang="de-DE" sz="3200" b="1" dirty="0" err="1"/>
              <a:t>Senaa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2714514" cy="5509200"/>
          </a:xfrm>
          <a:prstGeom prst="rect">
            <a:avLst/>
          </a:prstGeom>
          <a:noFill/>
        </p:spPr>
        <p:txBody>
          <a:bodyPr wrap="square" rtlCol="0">
            <a:spAutoFit/>
          </a:bodyPr>
          <a:lstStyle/>
          <a:p>
            <a:pPr fontAlgn="ctr"/>
            <a:r>
              <a:rPr lang="de-DE" sz="3200" b="1" dirty="0">
                <a:latin typeface="Calibri" panose="020F0502020204030204" pitchFamily="34" charset="0"/>
              </a:rPr>
              <a:t>4.</a:t>
            </a:r>
            <a:r>
              <a:rPr lang="de-DE" sz="3200" dirty="0">
                <a:latin typeface="Calibri" panose="020F0502020204030204" pitchFamily="34" charset="0"/>
              </a:rPr>
              <a:t> (V.3): </a:t>
            </a:r>
            <a:r>
              <a:rPr lang="de-DE" sz="3200" b="1" dirty="0">
                <a:latin typeface="Calibri" panose="020F0502020204030204" pitchFamily="34" charset="0"/>
              </a:rPr>
              <a:t>Dranbleiben bis zum Ziel. </a:t>
            </a:r>
            <a:r>
              <a:rPr lang="de-DE" sz="3200" dirty="0">
                <a:latin typeface="Calibri" panose="020F0502020204030204" pitchFamily="34" charset="0"/>
              </a:rPr>
              <a:t>Die Sippe </a:t>
            </a:r>
            <a:r>
              <a:rPr lang="de-DE" sz="3200" dirty="0" err="1">
                <a:latin typeface="Calibri" panose="020F0502020204030204" pitchFamily="34" charset="0"/>
              </a:rPr>
              <a:t>Senaa</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Sie waren die größte Gruppe unter den Zurückgekehrten</a:t>
            </a:r>
          </a:p>
          <a:p>
            <a:pPr marL="285771" indent="-285771" fontAlgn="ctr">
              <a:buFont typeface="Arial" panose="020B0604020202020204" pitchFamily="34" charset="0"/>
              <a:buChar char="•"/>
            </a:pPr>
            <a:r>
              <a:rPr lang="de-DE" sz="3200" dirty="0" err="1">
                <a:latin typeface="Calibri" panose="020F0502020204030204" pitchFamily="34" charset="0"/>
              </a:rPr>
              <a:t>Neh</a:t>
            </a:r>
            <a:r>
              <a:rPr lang="de-DE" sz="3200" dirty="0">
                <a:latin typeface="Calibri" panose="020F0502020204030204" pitchFamily="34" charset="0"/>
              </a:rPr>
              <a:t> 7,5 : 3930  </a:t>
            </a:r>
            <a:r>
              <a:rPr lang="de-DE" sz="3200" dirty="0">
                <a:latin typeface="Calibri" panose="020F0502020204030204" pitchFamily="34" charset="0"/>
                <a:sym typeface="Wingdings" panose="05000000000000000000" pitchFamily="2" charset="2"/>
              </a:rPr>
              <a:t>und </a:t>
            </a:r>
            <a:r>
              <a:rPr lang="de-DE" sz="3200" dirty="0" err="1">
                <a:latin typeface="Calibri" panose="020F0502020204030204" pitchFamily="34" charset="0"/>
              </a:rPr>
              <a:t>Esr</a:t>
            </a:r>
            <a:r>
              <a:rPr lang="de-DE" sz="3200" dirty="0">
                <a:latin typeface="Calibri" panose="020F0502020204030204" pitchFamily="34" charset="0"/>
              </a:rPr>
              <a:t> 2,35: 3630 </a:t>
            </a:r>
            <a:r>
              <a:rPr lang="de-DE" sz="3200" dirty="0">
                <a:latin typeface="Calibri" panose="020F0502020204030204" pitchFamily="34" charset="0"/>
                <a:sym typeface="Wingdings" panose="05000000000000000000" pitchFamily="2" charset="2"/>
              </a:rPr>
              <a:t> 300 haben einen Rückzieher </a:t>
            </a:r>
            <a:r>
              <a:rPr lang="de-DE" sz="3200" dirty="0" err="1">
                <a:latin typeface="Calibri" panose="020F0502020204030204" pitchFamily="34" charset="0"/>
                <a:sym typeface="Wingdings" panose="05000000000000000000" pitchFamily="2" charset="2"/>
              </a:rPr>
              <a:t>geamacht</a:t>
            </a:r>
            <a:r>
              <a:rPr lang="de-DE" sz="3200" dirty="0">
                <a:latin typeface="Calibri" panose="020F0502020204030204" pitchFamily="34" charset="0"/>
                <a:sym typeface="Wingdings" panose="05000000000000000000" pitchFamily="2" charset="2"/>
              </a:rPr>
              <a:t> </a:t>
            </a:r>
            <a:endParaRPr lang="de-DE" sz="3200" dirty="0">
              <a:latin typeface="Calibri" panose="020F0502020204030204" pitchFamily="34" charset="0"/>
            </a:endParaRPr>
          </a:p>
          <a:p>
            <a:pPr marL="285771" indent="-285771" fontAlgn="ctr">
              <a:buFont typeface="Arial" panose="020B0604020202020204" pitchFamily="34" charset="0"/>
              <a:buChar char="•"/>
            </a:pPr>
            <a:r>
              <a:rPr lang="de-DE" sz="3200" dirty="0">
                <a:latin typeface="Calibri" panose="020F0502020204030204" pitchFamily="34" charset="0"/>
              </a:rPr>
              <a:t>„Nur einer bekommt den Preis - lauft mit der Motivation desjenigen, der Erster sein will!“ (1.Kor 9,24)</a:t>
            </a:r>
          </a:p>
          <a:p>
            <a:pPr marL="285771" indent="-285771" fontAlgn="ctr">
              <a:buFont typeface="Arial" panose="020B0604020202020204" pitchFamily="34" charset="0"/>
              <a:buChar char="•"/>
            </a:pPr>
            <a:r>
              <a:rPr lang="de-DE" sz="3200" dirty="0">
                <a:latin typeface="Calibri" panose="020F0502020204030204" pitchFamily="34" charset="0"/>
              </a:rPr>
              <a:t>Sie bauen das </a:t>
            </a:r>
            <a:r>
              <a:rPr lang="de-DE" sz="3200" dirty="0" err="1">
                <a:latin typeface="Calibri" panose="020F0502020204030204" pitchFamily="34" charset="0"/>
              </a:rPr>
              <a:t>Fischtor</a:t>
            </a:r>
            <a:r>
              <a:rPr lang="de-DE" sz="3200" dirty="0">
                <a:latin typeface="Calibri" panose="020F0502020204030204" pitchFamily="34" charset="0"/>
              </a:rPr>
              <a:t> (3,3; 12,39) – Evangelisation?</a:t>
            </a: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der Sippe Sanaa lerne ich: </a:t>
            </a:r>
          </a:p>
          <a:p>
            <a:pPr fontAlgn="ctr"/>
            <a:r>
              <a:rPr lang="de-DE" sz="3200" dirty="0">
                <a:latin typeface="Calibri" panose="020F0502020204030204" pitchFamily="34" charset="0"/>
              </a:rPr>
              <a:t>Ich soll nicht auf diejenigen schimpfen, die nicht mitziehen, sondern mich an diejenigen halten, die den Wettkampf laufen, das lohnt sich!</a:t>
            </a:r>
          </a:p>
        </p:txBody>
      </p:sp>
      <p:pic>
        <p:nvPicPr>
          <p:cNvPr id="5" name="Grafik 4">
            <a:hlinkClick r:id="rId3" action="ppaction://hlinksldjump"/>
            <a:extLst>
              <a:ext uri="{FF2B5EF4-FFF2-40B4-BE49-F238E27FC236}">
                <a16:creationId xmlns:a16="http://schemas.microsoft.com/office/drawing/2014/main" id="{FBBAE753-DDE8-4DB0-994F-05012CEBB2ED}"/>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62429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829774" y="896315"/>
            <a:ext cx="4204565"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5. </a:t>
            </a:r>
            <a:r>
              <a:rPr lang="de-DE" sz="3200" b="1" dirty="0" err="1"/>
              <a:t>Meremot</a:t>
            </a:r>
            <a:r>
              <a:rPr lang="de-DE" sz="3200" b="1" dirty="0"/>
              <a:t> Ben-</a:t>
            </a:r>
            <a:r>
              <a:rPr lang="de-DE" sz="3200" b="1" dirty="0" err="1"/>
              <a:t>Urija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309600" cy="7971413"/>
          </a:xfrm>
          <a:prstGeom prst="rect">
            <a:avLst/>
          </a:prstGeom>
          <a:noFill/>
        </p:spPr>
        <p:txBody>
          <a:bodyPr wrap="square" rtlCol="0">
            <a:spAutoFit/>
          </a:bodyPr>
          <a:lstStyle/>
          <a:p>
            <a:pPr fontAlgn="ctr"/>
            <a:r>
              <a:rPr lang="de-DE" sz="3200" b="1" dirty="0">
                <a:latin typeface="Calibri" panose="020F0502020204030204" pitchFamily="34" charset="0"/>
              </a:rPr>
              <a:t>5. </a:t>
            </a:r>
            <a:r>
              <a:rPr lang="de-DE" sz="3200" dirty="0">
                <a:latin typeface="Calibri" panose="020F0502020204030204" pitchFamily="34" charset="0"/>
              </a:rPr>
              <a:t>(V.4) </a:t>
            </a:r>
            <a:r>
              <a:rPr lang="de-DE" sz="3200" b="1" dirty="0">
                <a:latin typeface="Calibri" panose="020F0502020204030204" pitchFamily="34" charset="0"/>
              </a:rPr>
              <a:t>Geistlich Mühe machen.</a:t>
            </a:r>
            <a:r>
              <a:rPr lang="de-DE" sz="3200" dirty="0">
                <a:latin typeface="Calibri" panose="020F0502020204030204" pitchFamily="34" charset="0"/>
              </a:rPr>
              <a:t> </a:t>
            </a:r>
            <a:r>
              <a:rPr lang="de-DE" sz="3200" dirty="0" err="1">
                <a:latin typeface="Calibri" panose="020F0502020204030204" pitchFamily="34" charset="0"/>
              </a:rPr>
              <a:t>Meremot</a:t>
            </a:r>
            <a:r>
              <a:rPr lang="de-DE" sz="3200" dirty="0">
                <a:latin typeface="Calibri" panose="020F0502020204030204" pitchFamily="34" charset="0"/>
              </a:rPr>
              <a:t> Ben-</a:t>
            </a:r>
            <a:r>
              <a:rPr lang="de-DE" sz="3200" dirty="0" err="1">
                <a:latin typeface="Calibri" panose="020F0502020204030204" pitchFamily="34" charset="0"/>
              </a:rPr>
              <a:t>Urija</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a:latin typeface="Calibri" panose="020F0502020204030204" pitchFamily="34" charset="0"/>
              </a:rPr>
              <a:t>Er baut den 5. und den 26. Bauabschnitt. </a:t>
            </a:r>
          </a:p>
          <a:p>
            <a:pPr marL="285771" indent="-285771" fontAlgn="ctr">
              <a:buFont typeface="Arial" panose="020B0604020202020204" pitchFamily="34" charset="0"/>
              <a:buChar char="•"/>
            </a:pPr>
            <a:r>
              <a:rPr lang="de-DE" sz="3200" dirty="0">
                <a:latin typeface="Calibri" panose="020F0502020204030204" pitchFamily="34" charset="0"/>
              </a:rPr>
              <a:t>Einer, der mehr tut, als er muss. </a:t>
            </a:r>
          </a:p>
          <a:p>
            <a:pPr marL="285771" indent="-285771" fontAlgn="ctr">
              <a:buFont typeface="Arial" panose="020B0604020202020204" pitchFamily="34" charset="0"/>
              <a:buChar char="•"/>
            </a:pPr>
            <a:r>
              <a:rPr lang="de-DE" sz="3200" dirty="0">
                <a:latin typeface="Calibri" panose="020F0502020204030204" pitchFamily="34" charset="0"/>
              </a:rPr>
              <a:t>Fleiß </a:t>
            </a:r>
          </a:p>
          <a:p>
            <a:pPr marL="743003" lvl="1" indent="-285771" fontAlgn="ctr">
              <a:buFont typeface="Arial" panose="020B0604020202020204" pitchFamily="34" charset="0"/>
              <a:buChar char="•"/>
            </a:pPr>
            <a:r>
              <a:rPr lang="de-DE" sz="3200" dirty="0">
                <a:latin typeface="Calibri" panose="020F0502020204030204" pitchFamily="34" charset="0"/>
              </a:rPr>
              <a:t>In Verantwortung (</a:t>
            </a:r>
            <a:r>
              <a:rPr lang="de-DE" sz="3200" dirty="0" err="1">
                <a:latin typeface="Calibri" panose="020F0502020204030204" pitchFamily="34" charset="0"/>
              </a:rPr>
              <a:t>Röm</a:t>
            </a:r>
            <a:r>
              <a:rPr lang="de-DE" sz="3200" dirty="0">
                <a:latin typeface="Calibri" panose="020F0502020204030204" pitchFamily="34" charset="0"/>
              </a:rPr>
              <a:t> 12,8) </a:t>
            </a:r>
          </a:p>
          <a:p>
            <a:pPr marL="743003" lvl="1" indent="-285771" fontAlgn="ctr">
              <a:buFont typeface="Arial" panose="020B0604020202020204" pitchFamily="34" charset="0"/>
              <a:buChar char="•"/>
            </a:pPr>
            <a:r>
              <a:rPr lang="de-DE" sz="3200" dirty="0">
                <a:latin typeface="Calibri" panose="020F0502020204030204" pitchFamily="34" charset="0"/>
              </a:rPr>
              <a:t>nicht nachlässig sein (</a:t>
            </a:r>
            <a:r>
              <a:rPr lang="de-DE" sz="3200" dirty="0" err="1">
                <a:latin typeface="Calibri" panose="020F0502020204030204" pitchFamily="34" charset="0"/>
              </a:rPr>
              <a:t>Röm</a:t>
            </a:r>
            <a:r>
              <a:rPr lang="de-DE" sz="3200" dirty="0">
                <a:latin typeface="Calibri" panose="020F0502020204030204" pitchFamily="34" charset="0"/>
              </a:rPr>
              <a:t> 12,11). </a:t>
            </a:r>
          </a:p>
          <a:p>
            <a:pPr marL="743003" lvl="1" indent="-285771" fontAlgn="ctr">
              <a:buFont typeface="Arial" panose="020B0604020202020204" pitchFamily="34" charset="0"/>
              <a:buChar char="•"/>
            </a:pPr>
            <a:r>
              <a:rPr lang="de-DE" sz="3200" dirty="0">
                <a:latin typeface="Calibri" panose="020F0502020204030204" pitchFamily="34" charset="0"/>
              </a:rPr>
              <a:t>Um Einheit bemühen (Eph 4,3)</a:t>
            </a:r>
          </a:p>
          <a:p>
            <a:pPr marL="743003" lvl="1" indent="-285771" fontAlgn="ctr">
              <a:buFont typeface="Arial" panose="020B0604020202020204" pitchFamily="34" charset="0"/>
              <a:buChar char="•"/>
            </a:pPr>
            <a:r>
              <a:rPr lang="de-DE" sz="3200" dirty="0">
                <a:latin typeface="Calibri" panose="020F0502020204030204" pitchFamily="34" charset="0"/>
              </a:rPr>
              <a:t>ein vorbildliches Leben führen (2.Petr 1,5), </a:t>
            </a:r>
          </a:p>
          <a:p>
            <a:pPr marL="743003" lvl="1" indent="-285771" fontAlgn="ctr">
              <a:buFont typeface="Arial" panose="020B0604020202020204" pitchFamily="34" charset="0"/>
              <a:buChar char="•"/>
            </a:pPr>
            <a:r>
              <a:rPr lang="de-DE" sz="3200" dirty="0">
                <a:latin typeface="Calibri" panose="020F0502020204030204" pitchFamily="34" charset="0"/>
              </a:rPr>
              <a:t>Im Glauben wurzeln (2.Petr 1,10), </a:t>
            </a:r>
          </a:p>
          <a:p>
            <a:pPr marL="743003" lvl="1" indent="-285771" fontAlgn="ctr">
              <a:buFont typeface="Arial" panose="020B0604020202020204" pitchFamily="34" charset="0"/>
              <a:buChar char="•"/>
            </a:pPr>
            <a:r>
              <a:rPr lang="de-DE" sz="3200" dirty="0">
                <a:latin typeface="Calibri" panose="020F0502020204030204" pitchFamily="34" charset="0"/>
              </a:rPr>
              <a:t>rein und tadellos und innerlich im Frieden vor euren Herrn hintreten können (2.Petr 3,14).</a:t>
            </a:r>
            <a:endParaRPr lang="de-DE" sz="3200" b="1" u="sng" dirty="0">
              <a:latin typeface="Calibri" panose="020F0502020204030204" pitchFamily="34" charset="0"/>
            </a:endParaRP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Meremot</a:t>
            </a:r>
            <a:r>
              <a:rPr lang="de-DE" sz="3200" b="1" u="sng" dirty="0">
                <a:latin typeface="Calibri" panose="020F0502020204030204" pitchFamily="34" charset="0"/>
              </a:rPr>
              <a:t> lerne ich: </a:t>
            </a:r>
          </a:p>
          <a:p>
            <a:pPr fontAlgn="ctr"/>
            <a:r>
              <a:rPr lang="de-DE" sz="3200" dirty="0">
                <a:latin typeface="Calibri" panose="020F0502020204030204" pitchFamily="34" charset="0"/>
              </a:rPr>
              <a:t>Fleiß zeigt sich aus Gottes Sicht nicht in vielen Aktivitäten/Terminen, sondern in dem Bemühen um die Einheit der Geschwister, im Bemühen um einen tiefen Glauben und im Bemühen, geheiligt vor Jesus zu treten.  </a:t>
            </a:r>
          </a:p>
        </p:txBody>
      </p:sp>
      <p:pic>
        <p:nvPicPr>
          <p:cNvPr id="5" name="Grafik 4">
            <a:hlinkClick r:id="rId3" action="ppaction://hlinksldjump"/>
            <a:extLst>
              <a:ext uri="{FF2B5EF4-FFF2-40B4-BE49-F238E27FC236}">
                <a16:creationId xmlns:a16="http://schemas.microsoft.com/office/drawing/2014/main" id="{81EBA12C-15FD-4B72-9F63-6E4721B1CC2A}"/>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85508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511253" y="896315"/>
            <a:ext cx="5233494"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6. </a:t>
            </a:r>
            <a:r>
              <a:rPr lang="de-DE" sz="3200" b="1" dirty="0" err="1"/>
              <a:t>Meschullam</a:t>
            </a:r>
            <a:r>
              <a:rPr lang="de-DE" sz="3200" b="1" dirty="0"/>
              <a:t> Ben-</a:t>
            </a:r>
            <a:r>
              <a:rPr lang="de-DE" sz="3200" b="1" dirty="0" err="1"/>
              <a:t>Berechja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498286" cy="6001643"/>
          </a:xfrm>
          <a:prstGeom prst="rect">
            <a:avLst/>
          </a:prstGeom>
          <a:noFill/>
        </p:spPr>
        <p:txBody>
          <a:bodyPr wrap="square" rtlCol="0">
            <a:spAutoFit/>
          </a:bodyPr>
          <a:lstStyle/>
          <a:p>
            <a:pPr fontAlgn="ctr"/>
            <a:r>
              <a:rPr lang="de-DE" sz="3200" b="1" dirty="0">
                <a:latin typeface="Calibri" panose="020F0502020204030204" pitchFamily="34" charset="0"/>
              </a:rPr>
              <a:t>6. </a:t>
            </a:r>
            <a:r>
              <a:rPr lang="de-DE" sz="3200" dirty="0">
                <a:latin typeface="Calibri" panose="020F0502020204030204" pitchFamily="34" charset="0"/>
              </a:rPr>
              <a:t>(V.4) </a:t>
            </a:r>
            <a:r>
              <a:rPr lang="de-DE" sz="3200" b="1" dirty="0">
                <a:latin typeface="Calibri" panose="020F0502020204030204" pitchFamily="34" charset="0"/>
              </a:rPr>
              <a:t>Sünde behindert.</a:t>
            </a:r>
            <a:r>
              <a:rPr lang="de-DE" sz="3200" dirty="0">
                <a:latin typeface="Calibri" panose="020F0502020204030204" pitchFamily="34" charset="0"/>
              </a:rPr>
              <a:t> </a:t>
            </a:r>
            <a:r>
              <a:rPr lang="de-DE" sz="3200" dirty="0" err="1">
                <a:latin typeface="Calibri" panose="020F0502020204030204" pitchFamily="34" charset="0"/>
              </a:rPr>
              <a:t>Meschullam</a:t>
            </a:r>
            <a:r>
              <a:rPr lang="de-DE" sz="3200" dirty="0">
                <a:latin typeface="Calibri" panose="020F0502020204030204" pitchFamily="34" charset="0"/>
              </a:rPr>
              <a:t> Ben-</a:t>
            </a:r>
            <a:r>
              <a:rPr lang="de-DE" sz="3200" dirty="0" err="1">
                <a:latin typeface="Calibri" panose="020F0502020204030204" pitchFamily="34" charset="0"/>
              </a:rPr>
              <a:t>Berechja</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a:latin typeface="Calibri" panose="020F0502020204030204" pitchFamily="34" charset="0"/>
              </a:rPr>
              <a:t>Nach </a:t>
            </a:r>
            <a:r>
              <a:rPr lang="de-DE" sz="3200" dirty="0" err="1">
                <a:latin typeface="Calibri" panose="020F0502020204030204" pitchFamily="34" charset="0"/>
              </a:rPr>
              <a:t>Neh</a:t>
            </a:r>
            <a:r>
              <a:rPr lang="de-DE" sz="3200" dirty="0">
                <a:latin typeface="Calibri" panose="020F0502020204030204" pitchFamily="34" charset="0"/>
              </a:rPr>
              <a:t> 6,18 hatte er seine Tochter mit </a:t>
            </a:r>
            <a:r>
              <a:rPr lang="de-DE" sz="3200" dirty="0" err="1">
                <a:latin typeface="Calibri" panose="020F0502020204030204" pitchFamily="34" charset="0"/>
              </a:rPr>
              <a:t>Johanan</a:t>
            </a:r>
            <a:r>
              <a:rPr lang="de-DE" sz="3200" dirty="0">
                <a:latin typeface="Calibri" panose="020F0502020204030204" pitchFamily="34" charset="0"/>
              </a:rPr>
              <a:t>, dem Sohn eines Erzfeindes </a:t>
            </a:r>
            <a:r>
              <a:rPr lang="de-DE" sz="3200" dirty="0" err="1">
                <a:latin typeface="Calibri" panose="020F0502020204030204" pitchFamily="34" charset="0"/>
              </a:rPr>
              <a:t>Tobija</a:t>
            </a:r>
            <a:r>
              <a:rPr lang="de-DE" sz="3200" dirty="0">
                <a:latin typeface="Calibri" panose="020F0502020204030204" pitchFamily="34" charset="0"/>
              </a:rPr>
              <a:t>, verheiratet </a:t>
            </a:r>
          </a:p>
          <a:p>
            <a:pPr marL="285771" indent="-285771" fontAlgn="ctr">
              <a:buFont typeface="Arial" panose="020B0604020202020204" pitchFamily="34" charset="0"/>
              <a:buChar char="•"/>
            </a:pPr>
            <a:r>
              <a:rPr lang="de-DE" sz="3200" dirty="0">
                <a:latin typeface="Calibri" panose="020F0502020204030204" pitchFamily="34" charset="0"/>
              </a:rPr>
              <a:t>Mit der Welt = mit halber Kraft</a:t>
            </a:r>
          </a:p>
          <a:p>
            <a:pPr marL="285771" indent="-285771" fontAlgn="ctr">
              <a:buFont typeface="Arial" panose="020B0604020202020204" pitchFamily="34" charset="0"/>
              <a:buChar char="•"/>
            </a:pPr>
            <a:r>
              <a:rPr lang="de-DE" sz="3200" i="1" dirty="0">
                <a:latin typeface="Calibri" panose="020F0502020204030204" pitchFamily="34" charset="0"/>
              </a:rPr>
              <a:t>„Deshalb </a:t>
            </a:r>
            <a:r>
              <a:rPr lang="de-DE" sz="3200" i="1" dirty="0" err="1">
                <a:latin typeface="Calibri" panose="020F0502020204030204" pitchFamily="34" charset="0"/>
              </a:rPr>
              <a:t>laßt</a:t>
            </a:r>
            <a:r>
              <a:rPr lang="de-DE" sz="3200" i="1" dirty="0">
                <a:latin typeface="Calibri" panose="020F0502020204030204" pitchFamily="34" charset="0"/>
              </a:rPr>
              <a:t> nun auch uns (…) jede Bürde und die uns so leicht umstrickende Sünde ablegen und mit Ausdauer laufen den vor uns liegenden Wettlauf.“</a:t>
            </a:r>
            <a:r>
              <a:rPr lang="de-DE" sz="3200" dirty="0">
                <a:latin typeface="Calibri" panose="020F0502020204030204" pitchFamily="34" charset="0"/>
              </a:rPr>
              <a:t> (</a:t>
            </a:r>
            <a:r>
              <a:rPr lang="de-DE" sz="3200" dirty="0" err="1">
                <a:latin typeface="Calibri" panose="020F0502020204030204" pitchFamily="34" charset="0"/>
              </a:rPr>
              <a:t>Hebr</a:t>
            </a:r>
            <a:r>
              <a:rPr lang="de-DE" sz="3200" dirty="0">
                <a:latin typeface="Calibri" panose="020F0502020204030204" pitchFamily="34" charset="0"/>
              </a:rPr>
              <a:t> 12,1)</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Meschullam</a:t>
            </a:r>
            <a:r>
              <a:rPr lang="de-DE" sz="3200" b="1" u="sng" dirty="0">
                <a:latin typeface="Calibri" panose="020F0502020204030204" pitchFamily="34" charset="0"/>
              </a:rPr>
              <a:t> lerne ich: </a:t>
            </a:r>
          </a:p>
          <a:p>
            <a:pPr fontAlgn="ctr"/>
            <a:r>
              <a:rPr lang="de-DE" sz="3200" dirty="0">
                <a:latin typeface="Calibri" panose="020F0502020204030204" pitchFamily="34" charset="0"/>
              </a:rPr>
              <a:t>Ständig will mir die Welt die Kletten der Sünde anheften um mich zu behindern, mich zu ketten und mich zu lähmen. Ich will mich schützen, indem ich hinschaue auf Jesus (</a:t>
            </a:r>
            <a:r>
              <a:rPr lang="de-DE" sz="3200" dirty="0" err="1">
                <a:latin typeface="Calibri" panose="020F0502020204030204" pitchFamily="34" charset="0"/>
              </a:rPr>
              <a:t>Hebr</a:t>
            </a:r>
            <a:r>
              <a:rPr lang="de-DE" sz="3200" dirty="0">
                <a:latin typeface="Calibri" panose="020F0502020204030204" pitchFamily="34" charset="0"/>
              </a:rPr>
              <a:t> 12,2).</a:t>
            </a:r>
          </a:p>
        </p:txBody>
      </p:sp>
      <p:pic>
        <p:nvPicPr>
          <p:cNvPr id="5" name="Grafik 4">
            <a:hlinkClick r:id="rId3" action="ppaction://hlinksldjump"/>
            <a:extLst>
              <a:ext uri="{FF2B5EF4-FFF2-40B4-BE49-F238E27FC236}">
                <a16:creationId xmlns:a16="http://schemas.microsoft.com/office/drawing/2014/main" id="{59BF46F6-838E-409A-8738-49E4FCF3B18B}"/>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39175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097333" y="896315"/>
            <a:ext cx="4061333"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7. Zadok Ben-</a:t>
            </a:r>
            <a:r>
              <a:rPr lang="de-DE" sz="3200" b="1" dirty="0" err="1"/>
              <a:t>Baana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512800" cy="6001643"/>
          </a:xfrm>
          <a:prstGeom prst="rect">
            <a:avLst/>
          </a:prstGeom>
          <a:noFill/>
        </p:spPr>
        <p:txBody>
          <a:bodyPr wrap="square" rtlCol="0">
            <a:spAutoFit/>
          </a:bodyPr>
          <a:lstStyle/>
          <a:p>
            <a:pPr fontAlgn="ctr"/>
            <a:r>
              <a:rPr lang="de-DE" sz="3200" b="1" dirty="0">
                <a:latin typeface="Calibri" panose="020F0502020204030204" pitchFamily="34" charset="0"/>
              </a:rPr>
              <a:t>7. </a:t>
            </a:r>
            <a:r>
              <a:rPr lang="de-DE" sz="3200" dirty="0">
                <a:latin typeface="Calibri" panose="020F0502020204030204" pitchFamily="34" charset="0"/>
              </a:rPr>
              <a:t>(V.4) </a:t>
            </a:r>
            <a:r>
              <a:rPr lang="de-DE" sz="3200" b="1" dirty="0">
                <a:latin typeface="Calibri" panose="020F0502020204030204" pitchFamily="34" charset="0"/>
              </a:rPr>
              <a:t>Zuverlässigkeit – eine Qualität Gottes</a:t>
            </a:r>
            <a:r>
              <a:rPr lang="de-DE" sz="3200" dirty="0">
                <a:latin typeface="Calibri" panose="020F0502020204030204" pitchFamily="34" charset="0"/>
              </a:rPr>
              <a:t>. Zadok Ben-</a:t>
            </a:r>
            <a:r>
              <a:rPr lang="de-DE" sz="3200" dirty="0" err="1">
                <a:latin typeface="Calibri" panose="020F0502020204030204" pitchFamily="34" charset="0"/>
              </a:rPr>
              <a:t>Baana</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Baana ein "Oberen" der ersten Zurückgekehrten (</a:t>
            </a:r>
            <a:r>
              <a:rPr lang="de-DE" sz="3200" dirty="0" err="1">
                <a:latin typeface="Calibri" panose="020F0502020204030204" pitchFamily="34" charset="0"/>
              </a:rPr>
              <a:t>Esr</a:t>
            </a:r>
            <a:r>
              <a:rPr lang="de-DE" sz="3200" dirty="0">
                <a:latin typeface="Calibri" panose="020F0502020204030204" pitchFamily="34" charset="0"/>
              </a:rPr>
              <a:t> 2,2;Neh 7,7). Zadok = ein Nachfahre.</a:t>
            </a:r>
          </a:p>
          <a:p>
            <a:pPr marL="285771" indent="-285771" fontAlgn="ctr">
              <a:buFont typeface="Arial" panose="020B0604020202020204" pitchFamily="34" charset="0"/>
              <a:buChar char="•"/>
            </a:pPr>
            <a:r>
              <a:rPr lang="de-DE" sz="3200" dirty="0">
                <a:latin typeface="Calibri" panose="020F0502020204030204" pitchFamily="34" charset="0"/>
              </a:rPr>
              <a:t>Unterschreibt den Vertrag (</a:t>
            </a:r>
            <a:r>
              <a:rPr lang="de-DE" sz="3200" dirty="0" err="1">
                <a:latin typeface="Calibri" panose="020F0502020204030204" pitchFamily="34" charset="0"/>
              </a:rPr>
              <a:t>Neh</a:t>
            </a:r>
            <a:r>
              <a:rPr lang="de-DE" sz="3200" dirty="0">
                <a:latin typeface="Calibri" panose="020F0502020204030204" pitchFamily="34" charset="0"/>
              </a:rPr>
              <a:t> 10,28) mit seinem Vater. </a:t>
            </a:r>
          </a:p>
          <a:p>
            <a:pPr marL="285771" indent="-285771" fontAlgn="ctr">
              <a:buFont typeface="Arial" panose="020B0604020202020204" pitchFamily="34" charset="0"/>
              <a:buChar char="•"/>
            </a:pPr>
            <a:r>
              <a:rPr lang="de-DE" sz="3200" dirty="0">
                <a:latin typeface="Calibri" panose="020F0502020204030204" pitchFamily="34" charset="0"/>
              </a:rPr>
              <a:t>Bekommt die Aufsicht über die Vorräte, denn er galt als ausdrücklich "zuverlässig" (</a:t>
            </a:r>
            <a:r>
              <a:rPr lang="de-DE" sz="3200" dirty="0" err="1">
                <a:latin typeface="Calibri" panose="020F0502020204030204" pitchFamily="34" charset="0"/>
              </a:rPr>
              <a:t>Neh</a:t>
            </a:r>
            <a:r>
              <a:rPr lang="de-DE" sz="3200" dirty="0">
                <a:latin typeface="Calibri" panose="020F0502020204030204" pitchFamily="34" charset="0"/>
              </a:rPr>
              <a:t> 13,13). </a:t>
            </a:r>
          </a:p>
          <a:p>
            <a:pPr marL="285771" indent="-285771" fontAlgn="ctr">
              <a:buFont typeface="Arial" panose="020B0604020202020204" pitchFamily="34" charset="0"/>
              <a:buChar char="•"/>
            </a:pPr>
            <a:r>
              <a:rPr lang="de-DE" sz="3200" i="1" dirty="0">
                <a:latin typeface="Calibri" panose="020F0502020204030204" pitchFamily="34" charset="0"/>
              </a:rPr>
              <a:t>„Damit du die Zuverlässigkeit der Dinge erkennst, in denen du unterrichtet worden bist.“ </a:t>
            </a:r>
            <a:r>
              <a:rPr lang="de-DE" sz="3200" dirty="0">
                <a:latin typeface="Calibri" panose="020F0502020204030204" pitchFamily="34" charset="0"/>
              </a:rPr>
              <a:t>(</a:t>
            </a:r>
            <a:r>
              <a:rPr lang="de-DE" sz="3200" dirty="0" err="1">
                <a:latin typeface="Calibri" panose="020F0502020204030204" pitchFamily="34" charset="0"/>
              </a:rPr>
              <a:t>Lk</a:t>
            </a:r>
            <a:r>
              <a:rPr lang="de-DE" sz="3200" dirty="0">
                <a:latin typeface="Calibri" panose="020F0502020204030204" pitchFamily="34" charset="0"/>
              </a:rPr>
              <a:t> 1,4)	</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Zadok lerne ich: </a:t>
            </a:r>
          </a:p>
          <a:p>
            <a:pPr fontAlgn="ctr"/>
            <a:r>
              <a:rPr lang="de-DE" sz="3200" dirty="0">
                <a:latin typeface="Calibri" panose="020F0502020204030204" pitchFamily="34" charset="0"/>
              </a:rPr>
              <a:t>Gott ist absolut verlässlich in dem, was er sagt – auch auf mein Wort soll man sich verlassen können.</a:t>
            </a:r>
          </a:p>
        </p:txBody>
      </p:sp>
      <p:pic>
        <p:nvPicPr>
          <p:cNvPr id="5" name="Grafik 4">
            <a:hlinkClick r:id="rId3" action="ppaction://hlinksldjump"/>
            <a:extLst>
              <a:ext uri="{FF2B5EF4-FFF2-40B4-BE49-F238E27FC236}">
                <a16:creationId xmlns:a16="http://schemas.microsoft.com/office/drawing/2014/main" id="{DDD83D86-47C6-408A-A471-31DAAFF21B31}"/>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01027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755133" y="896315"/>
            <a:ext cx="4745733"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8. Die Männer von </a:t>
            </a:r>
            <a:r>
              <a:rPr lang="de-DE" sz="3200" b="1" dirty="0" err="1"/>
              <a:t>Tekoa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2627428" cy="6001643"/>
          </a:xfrm>
          <a:prstGeom prst="rect">
            <a:avLst/>
          </a:prstGeom>
          <a:noFill/>
        </p:spPr>
        <p:txBody>
          <a:bodyPr wrap="square" rtlCol="0">
            <a:spAutoFit/>
          </a:bodyPr>
          <a:lstStyle/>
          <a:p>
            <a:pPr fontAlgn="ctr"/>
            <a:r>
              <a:rPr lang="de-DE" sz="3200" b="1" dirty="0">
                <a:latin typeface="Calibri" panose="020F0502020204030204" pitchFamily="34" charset="0"/>
              </a:rPr>
              <a:t>8. </a:t>
            </a:r>
            <a:r>
              <a:rPr lang="de-DE" sz="3200" dirty="0">
                <a:latin typeface="Calibri" panose="020F0502020204030204" pitchFamily="34" charset="0"/>
              </a:rPr>
              <a:t>(V.5) </a:t>
            </a:r>
            <a:r>
              <a:rPr lang="de-DE" sz="3200" b="1" dirty="0">
                <a:latin typeface="Calibri" panose="020F0502020204030204" pitchFamily="34" charset="0"/>
              </a:rPr>
              <a:t>Abhängig von Jesus, nicht von Entscheidern.</a:t>
            </a:r>
            <a:r>
              <a:rPr lang="de-DE" sz="3200" dirty="0">
                <a:latin typeface="Calibri" panose="020F0502020204030204" pitchFamily="34" charset="0"/>
              </a:rPr>
              <a:t> Die Männer von Tekoa. </a:t>
            </a:r>
          </a:p>
          <a:p>
            <a:pPr marL="285771" indent="-285771" fontAlgn="ctr">
              <a:buFont typeface="Arial" panose="020B0604020202020204" pitchFamily="34" charset="0"/>
              <a:buChar char="•"/>
            </a:pPr>
            <a:r>
              <a:rPr lang="de-DE" sz="3200" dirty="0">
                <a:latin typeface="Calibri" panose="020F0502020204030204" pitchFamily="34" charset="0"/>
              </a:rPr>
              <a:t>Der Stadtgünder: Aschhur, ein Bruder von Kaleb</a:t>
            </a:r>
          </a:p>
          <a:p>
            <a:pPr marL="285771" indent="-285771" fontAlgn="ctr">
              <a:buFont typeface="Arial" panose="020B0604020202020204" pitchFamily="34" charset="0"/>
              <a:buChar char="•"/>
            </a:pPr>
            <a:r>
              <a:rPr lang="de-DE" sz="3200" dirty="0">
                <a:latin typeface="Calibri" panose="020F0502020204030204" pitchFamily="34" charset="0"/>
              </a:rPr>
              <a:t>Tekoa ist in der Bibel bekannt  </a:t>
            </a:r>
          </a:p>
          <a:p>
            <a:pPr marL="285771" indent="-285771" fontAlgn="ctr">
              <a:buFont typeface="Arial" panose="020B0604020202020204" pitchFamily="34" charset="0"/>
              <a:buChar char="•"/>
            </a:pPr>
            <a:r>
              <a:rPr lang="de-DE" sz="3200" dirty="0">
                <a:latin typeface="Calibri" panose="020F0502020204030204" pitchFamily="34" charset="0"/>
              </a:rPr>
              <a:t>Die Männer von </a:t>
            </a:r>
            <a:r>
              <a:rPr lang="de-DE" sz="3200" dirty="0" err="1">
                <a:latin typeface="Calibri" panose="020F0502020204030204" pitchFamily="34" charset="0"/>
              </a:rPr>
              <a:t>Tekao</a:t>
            </a:r>
            <a:r>
              <a:rPr lang="de-DE" sz="3200" dirty="0">
                <a:latin typeface="Calibri" panose="020F0502020204030204" pitchFamily="34" charset="0"/>
              </a:rPr>
              <a:t> besserten zwei Abschnitte aus (auch Abschnitt 33). Die Stadt wurde nach dem Exil offenbar wieder aufgebaut und so benannt (</a:t>
            </a:r>
            <a:r>
              <a:rPr lang="de-DE" sz="3200" dirty="0" err="1">
                <a:latin typeface="Calibri" panose="020F0502020204030204" pitchFamily="34" charset="0"/>
              </a:rPr>
              <a:t>Neh</a:t>
            </a:r>
            <a:r>
              <a:rPr lang="de-DE" sz="3200" dirty="0">
                <a:latin typeface="Calibri" panose="020F0502020204030204" pitchFamily="34" charset="0"/>
              </a:rPr>
              <a:t> 3,5.27).</a:t>
            </a:r>
          </a:p>
          <a:p>
            <a:pPr marL="285771" indent="-285771" fontAlgn="ctr">
              <a:buFont typeface="Arial" panose="020B0604020202020204" pitchFamily="34" charset="0"/>
              <a:buChar char="•"/>
            </a:pPr>
            <a:r>
              <a:rPr lang="de-DE" sz="3200" dirty="0">
                <a:latin typeface="Calibri" panose="020F0502020204030204" pitchFamily="34" charset="0"/>
              </a:rPr>
              <a:t>Die „Oberen“ machen nicht mit. Sie wollten „ihren Nacken nicht beugen“. </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den Männern von Tekoa lerne ich: </a:t>
            </a:r>
          </a:p>
          <a:p>
            <a:pPr fontAlgn="ctr"/>
            <a:r>
              <a:rPr lang="de-DE" sz="3200" dirty="0">
                <a:latin typeface="Calibri" panose="020F0502020204030204" pitchFamily="34" charset="0"/>
              </a:rPr>
              <a:t>Ich will meine Entscheidungen und mein Handeln nicht zuerst von „Entscheidern“ abhängig machen sondern vom Vorbild Jesu.</a:t>
            </a:r>
          </a:p>
        </p:txBody>
      </p:sp>
      <p:pic>
        <p:nvPicPr>
          <p:cNvPr id="5" name="Grafik 4">
            <a:hlinkClick r:id="rId3" action="ppaction://hlinksldjump"/>
            <a:extLst>
              <a:ext uri="{FF2B5EF4-FFF2-40B4-BE49-F238E27FC236}">
                <a16:creationId xmlns:a16="http://schemas.microsoft.com/office/drawing/2014/main" id="{D8EE4323-EA5A-4C6B-BB76-0A9123020CBA}"/>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10163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839322" y="896315"/>
            <a:ext cx="4882156"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9. </a:t>
            </a:r>
            <a:r>
              <a:rPr lang="de-DE" sz="3200" b="1" dirty="0" err="1"/>
              <a:t>Jojada</a:t>
            </a:r>
            <a:r>
              <a:rPr lang="de-DE" sz="3200" b="1" dirty="0"/>
              <a:t> und </a:t>
            </a:r>
            <a:r>
              <a:rPr lang="de-DE" sz="3200" b="1" dirty="0" err="1"/>
              <a:t>Meschullam</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774058" cy="8463855"/>
          </a:xfrm>
          <a:prstGeom prst="rect">
            <a:avLst/>
          </a:prstGeom>
          <a:noFill/>
        </p:spPr>
        <p:txBody>
          <a:bodyPr wrap="square" rtlCol="0">
            <a:spAutoFit/>
          </a:bodyPr>
          <a:lstStyle/>
          <a:p>
            <a:pPr fontAlgn="ctr"/>
            <a:r>
              <a:rPr lang="de-DE" sz="3200" b="1" dirty="0">
                <a:latin typeface="Calibri" panose="020F0502020204030204" pitchFamily="34" charset="0"/>
              </a:rPr>
              <a:t>9. </a:t>
            </a:r>
            <a:r>
              <a:rPr lang="de-DE" sz="3200" dirty="0">
                <a:latin typeface="Calibri" panose="020F0502020204030204" pitchFamily="34" charset="0"/>
              </a:rPr>
              <a:t>(V.6) </a:t>
            </a:r>
            <a:r>
              <a:rPr lang="de-DE" sz="3200" b="1" dirty="0">
                <a:latin typeface="Calibri" panose="020F0502020204030204" pitchFamily="34" charset="0"/>
              </a:rPr>
              <a:t>Demut und Gottesnähe zahlen sich aus.</a:t>
            </a:r>
            <a:r>
              <a:rPr lang="de-DE" sz="3200" dirty="0">
                <a:latin typeface="Calibri" panose="020F0502020204030204" pitchFamily="34" charset="0"/>
              </a:rPr>
              <a:t> </a:t>
            </a:r>
            <a:r>
              <a:rPr lang="de-DE" sz="3200" dirty="0" err="1">
                <a:latin typeface="Calibri" panose="020F0502020204030204" pitchFamily="34" charset="0"/>
              </a:rPr>
              <a:t>Jojada</a:t>
            </a:r>
            <a:r>
              <a:rPr lang="de-DE" sz="3200" dirty="0">
                <a:latin typeface="Calibri" panose="020F0502020204030204" pitchFamily="34" charset="0"/>
              </a:rPr>
              <a:t> Ben-</a:t>
            </a:r>
            <a:r>
              <a:rPr lang="de-DE" sz="3200" dirty="0" err="1">
                <a:latin typeface="Calibri" panose="020F0502020204030204" pitchFamily="34" charset="0"/>
              </a:rPr>
              <a:t>Paseach</a:t>
            </a:r>
            <a:r>
              <a:rPr lang="de-DE" sz="3200" dirty="0">
                <a:latin typeface="Calibri" panose="020F0502020204030204" pitchFamily="34" charset="0"/>
              </a:rPr>
              <a:t> und </a:t>
            </a:r>
            <a:r>
              <a:rPr lang="de-DE" sz="3200" dirty="0" err="1">
                <a:latin typeface="Calibri" panose="020F0502020204030204" pitchFamily="34" charset="0"/>
              </a:rPr>
              <a:t>Meschullam</a:t>
            </a:r>
            <a:r>
              <a:rPr lang="de-DE" sz="3200" dirty="0">
                <a:latin typeface="Calibri" panose="020F0502020204030204" pitchFamily="34" charset="0"/>
              </a:rPr>
              <a:t> Ben-</a:t>
            </a:r>
            <a:r>
              <a:rPr lang="de-DE" sz="3200" dirty="0" err="1">
                <a:latin typeface="Calibri" panose="020F0502020204030204" pitchFamily="34" charset="0"/>
              </a:rPr>
              <a:t>Besodja</a:t>
            </a:r>
            <a:r>
              <a:rPr lang="de-DE" sz="3200" dirty="0">
                <a:latin typeface="Calibri" panose="020F0502020204030204" pitchFamily="34" charset="0"/>
              </a:rPr>
              <a:t>. Sie setzten das </a:t>
            </a:r>
            <a:r>
              <a:rPr lang="de-DE" sz="3200" dirty="0" err="1">
                <a:latin typeface="Calibri" panose="020F0502020204030204" pitchFamily="34" charset="0"/>
              </a:rPr>
              <a:t>Jeschana</a:t>
            </a:r>
            <a:r>
              <a:rPr lang="de-DE" sz="3200" dirty="0">
                <a:latin typeface="Calibri" panose="020F0502020204030204" pitchFamily="34" charset="0"/>
              </a:rPr>
              <a:t>-Tor (auch das „Alte Tor“ genannt) instand.</a:t>
            </a:r>
          </a:p>
          <a:p>
            <a:pPr marL="743003" lvl="1" indent="-285771" fontAlgn="ctr">
              <a:buFont typeface="+mj-lt"/>
              <a:buAutoNum type="alphaLcPeriod"/>
            </a:pPr>
            <a:r>
              <a:rPr lang="de-DE" sz="3200" dirty="0" err="1">
                <a:latin typeface="Calibri" panose="020F0502020204030204" pitchFamily="34" charset="0"/>
              </a:rPr>
              <a:t>Jojadas</a:t>
            </a:r>
            <a:r>
              <a:rPr lang="de-DE" sz="3200" dirty="0">
                <a:latin typeface="Calibri" panose="020F0502020204030204" pitchFamily="34" charset="0"/>
              </a:rPr>
              <a:t> Stammvater ist </a:t>
            </a:r>
            <a:r>
              <a:rPr lang="de-DE" sz="3200" dirty="0" err="1">
                <a:latin typeface="Calibri" panose="020F0502020204030204" pitchFamily="34" charset="0"/>
              </a:rPr>
              <a:t>Paseach</a:t>
            </a:r>
            <a:r>
              <a:rPr lang="de-DE" sz="3200" dirty="0">
                <a:latin typeface="Calibri" panose="020F0502020204030204" pitchFamily="34" charset="0"/>
              </a:rPr>
              <a:t>  =„lahm“, „behindert“ (z.B. 3.Mo 21,18; 2.Sam 9,13); Der Sohn eines Behinderten – solche Leute wählt Gott aus (</a:t>
            </a:r>
            <a:r>
              <a:rPr lang="de-DE" sz="3200" dirty="0" err="1">
                <a:latin typeface="Calibri" panose="020F0502020204030204" pitchFamily="34" charset="0"/>
              </a:rPr>
              <a:t>Lk</a:t>
            </a:r>
            <a:r>
              <a:rPr lang="de-DE" sz="3200" dirty="0">
                <a:latin typeface="Calibri" panose="020F0502020204030204" pitchFamily="34" charset="0"/>
              </a:rPr>
              <a:t> 1,4).</a:t>
            </a:r>
          </a:p>
          <a:p>
            <a:pPr marL="743003" lvl="1" indent="-285771" fontAlgn="ctr">
              <a:buFont typeface="+mj-lt"/>
              <a:buAutoNum type="alphaLcPeriod"/>
            </a:pPr>
            <a:r>
              <a:rPr lang="de-DE" sz="3200" dirty="0" err="1">
                <a:latin typeface="Calibri" panose="020F0502020204030204" pitchFamily="34" charset="0"/>
              </a:rPr>
              <a:t>Meschullam</a:t>
            </a:r>
            <a:r>
              <a:rPr lang="de-DE" sz="3200" dirty="0">
                <a:latin typeface="Calibri" panose="020F0502020204030204" pitchFamily="34" charset="0"/>
              </a:rPr>
              <a:t>. Der Name bedeutet „Vertrauter Gottes“ (kommt 20x vor). Hier: ein bedeutsamen Priester, </a:t>
            </a:r>
          </a:p>
          <a:p>
            <a:pPr marL="1200236" lvl="2" indent="-285771" fontAlgn="ctr">
              <a:buFont typeface="+mj-lt"/>
              <a:buAutoNum type="alphaLcPeriod"/>
            </a:pPr>
            <a:r>
              <a:rPr lang="de-DE" sz="3200" dirty="0">
                <a:latin typeface="Calibri" panose="020F0502020204030204" pitchFamily="34" charset="0"/>
              </a:rPr>
              <a:t>der mit Esra aus dem Exil heimkehrte </a:t>
            </a:r>
          </a:p>
          <a:p>
            <a:pPr marL="1200236" lvl="2" indent="-285771" fontAlgn="ctr">
              <a:buFont typeface="+mj-lt"/>
              <a:buAutoNum type="alphaLcPeriod"/>
            </a:pPr>
            <a:r>
              <a:rPr lang="de-DE" sz="3200" dirty="0">
                <a:latin typeface="Calibri" panose="020F0502020204030204" pitchFamily="34" charset="0"/>
              </a:rPr>
              <a:t>die Zählung bzgl. der fremden Frauen durchführte</a:t>
            </a:r>
          </a:p>
          <a:p>
            <a:pPr marL="1200236" lvl="2" indent="-285771" fontAlgn="ctr">
              <a:buFont typeface="+mj-lt"/>
              <a:buAutoNum type="alphaLcPeriod"/>
            </a:pPr>
            <a:r>
              <a:rPr lang="de-DE" sz="3200" dirty="0">
                <a:latin typeface="Calibri" panose="020F0502020204030204" pitchFamily="34" charset="0"/>
              </a:rPr>
              <a:t>der bei Esra stand, als das Gesetz verlesen wurde, der den neuen Bund unterschrieb (</a:t>
            </a:r>
            <a:r>
              <a:rPr lang="de-DE" sz="3200" dirty="0" err="1">
                <a:latin typeface="Calibri" panose="020F0502020204030204" pitchFamily="34" charset="0"/>
              </a:rPr>
              <a:t>Esr</a:t>
            </a:r>
            <a:r>
              <a:rPr lang="de-DE" sz="3200" dirty="0">
                <a:latin typeface="Calibri" panose="020F0502020204030204" pitchFamily="34" charset="0"/>
              </a:rPr>
              <a:t> 8,16; </a:t>
            </a:r>
            <a:r>
              <a:rPr lang="de-DE" sz="3200" dirty="0" err="1">
                <a:latin typeface="Calibri" panose="020F0502020204030204" pitchFamily="34" charset="0"/>
              </a:rPr>
              <a:t>Esr</a:t>
            </a:r>
            <a:r>
              <a:rPr lang="de-DE" sz="3200" dirty="0">
                <a:latin typeface="Calibri" panose="020F0502020204030204" pitchFamily="34" charset="0"/>
              </a:rPr>
              <a:t> 10,15; </a:t>
            </a:r>
            <a:r>
              <a:rPr lang="de-DE" sz="3200" dirty="0" err="1">
                <a:latin typeface="Calibri" panose="020F0502020204030204" pitchFamily="34" charset="0"/>
              </a:rPr>
              <a:t>Neh</a:t>
            </a:r>
            <a:r>
              <a:rPr lang="de-DE" sz="3200" dirty="0">
                <a:latin typeface="Calibri" panose="020F0502020204030204" pitchFamily="34" charset="0"/>
              </a:rPr>
              <a:t> 8,4; </a:t>
            </a:r>
            <a:r>
              <a:rPr lang="de-DE" sz="3200" dirty="0" err="1">
                <a:latin typeface="Calibri" panose="020F0502020204030204" pitchFamily="34" charset="0"/>
              </a:rPr>
              <a:t>Neh</a:t>
            </a:r>
            <a:r>
              <a:rPr lang="de-DE" sz="3200" dirty="0">
                <a:latin typeface="Calibri" panose="020F0502020204030204" pitchFamily="34" charset="0"/>
              </a:rPr>
              <a:t> 10,8).</a:t>
            </a:r>
          </a:p>
          <a:p>
            <a:pPr lvl="2" fontAlgn="ct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Jojada</a:t>
            </a:r>
            <a:r>
              <a:rPr lang="de-DE" sz="3200" b="1" u="sng" dirty="0">
                <a:latin typeface="Calibri" panose="020F0502020204030204" pitchFamily="34" charset="0"/>
              </a:rPr>
              <a:t> und </a:t>
            </a:r>
            <a:r>
              <a:rPr lang="de-DE" sz="3200" b="1" u="sng" dirty="0" err="1">
                <a:latin typeface="Calibri" panose="020F0502020204030204" pitchFamily="34" charset="0"/>
              </a:rPr>
              <a:t>Meschullam</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weiß, dass Gott meinen Hochmut nicht gebrauchen kann, gedemütigt bin ich brauchbarer. Meine Nähe zu Jesus soll sich dadurch ausdrücken, dass ich meinen Geschwistern helfe, ihre Beziehung zu Gott in Ordnung zu halten.</a:t>
            </a:r>
          </a:p>
        </p:txBody>
      </p:sp>
      <p:pic>
        <p:nvPicPr>
          <p:cNvPr id="5" name="Grafik 4">
            <a:hlinkClick r:id="rId3" action="ppaction://hlinksldjump"/>
            <a:extLst>
              <a:ext uri="{FF2B5EF4-FFF2-40B4-BE49-F238E27FC236}">
                <a16:creationId xmlns:a16="http://schemas.microsoft.com/office/drawing/2014/main" id="{4868D63E-0284-467D-82F8-37A0A130C456}"/>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402827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4759915" y="650094"/>
            <a:ext cx="6953885" cy="1077218"/>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10. </a:t>
            </a:r>
            <a:r>
              <a:rPr lang="de-DE" sz="3200" b="1" dirty="0" err="1"/>
              <a:t>Melatja</a:t>
            </a:r>
            <a:r>
              <a:rPr lang="de-DE" sz="3200" b="1" dirty="0"/>
              <a:t>, </a:t>
            </a:r>
            <a:r>
              <a:rPr lang="de-DE" sz="3200" b="1" dirty="0" err="1"/>
              <a:t>Jadon</a:t>
            </a:r>
            <a:r>
              <a:rPr lang="de-DE" sz="3200" b="1" dirty="0"/>
              <a:t> und die Männer von Gibeon und </a:t>
            </a:r>
            <a:r>
              <a:rPr lang="de-DE" sz="3200" b="1" dirty="0" err="1"/>
              <a:t>Mizpa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657942" cy="6986528"/>
          </a:xfrm>
          <a:prstGeom prst="rect">
            <a:avLst/>
          </a:prstGeom>
          <a:noFill/>
        </p:spPr>
        <p:txBody>
          <a:bodyPr wrap="square" rtlCol="0">
            <a:spAutoFit/>
          </a:bodyPr>
          <a:lstStyle/>
          <a:p>
            <a:pPr fontAlgn="ctr"/>
            <a:r>
              <a:rPr lang="de-DE" sz="3200" b="1" dirty="0">
                <a:latin typeface="Calibri" panose="020F0502020204030204" pitchFamily="34" charset="0"/>
              </a:rPr>
              <a:t>10. </a:t>
            </a:r>
            <a:r>
              <a:rPr lang="de-DE" sz="3200" dirty="0">
                <a:latin typeface="Calibri" panose="020F0502020204030204" pitchFamily="34" charset="0"/>
              </a:rPr>
              <a:t>(V.7) </a:t>
            </a:r>
            <a:r>
              <a:rPr lang="de-DE" sz="3200" b="1" dirty="0">
                <a:latin typeface="Calibri" panose="020F0502020204030204" pitchFamily="34" charset="0"/>
              </a:rPr>
              <a:t>Gott sieht ins Herz.</a:t>
            </a:r>
            <a:r>
              <a:rPr lang="de-DE" sz="3200" dirty="0">
                <a:latin typeface="Calibri" panose="020F0502020204030204" pitchFamily="34" charset="0"/>
              </a:rPr>
              <a:t> </a:t>
            </a:r>
            <a:r>
              <a:rPr lang="de-DE" sz="3200" dirty="0" err="1">
                <a:latin typeface="Calibri" panose="020F0502020204030204" pitchFamily="34" charset="0"/>
              </a:rPr>
              <a:t>Melatja</a:t>
            </a:r>
            <a:r>
              <a:rPr lang="de-DE" sz="3200" dirty="0">
                <a:latin typeface="Calibri" panose="020F0502020204030204" pitchFamily="34" charset="0"/>
              </a:rPr>
              <a:t> aus Gibeon, </a:t>
            </a:r>
            <a:r>
              <a:rPr lang="de-DE" sz="3200" dirty="0" err="1">
                <a:latin typeface="Calibri" panose="020F0502020204030204" pitchFamily="34" charset="0"/>
              </a:rPr>
              <a:t>Jadon</a:t>
            </a:r>
            <a:r>
              <a:rPr lang="de-DE" sz="3200" dirty="0">
                <a:latin typeface="Calibri" panose="020F0502020204030204" pitchFamily="34" charset="0"/>
              </a:rPr>
              <a:t> aus </a:t>
            </a:r>
            <a:r>
              <a:rPr lang="de-DE" sz="3200" dirty="0" err="1">
                <a:latin typeface="Calibri" panose="020F0502020204030204" pitchFamily="34" charset="0"/>
              </a:rPr>
              <a:t>Meronot</a:t>
            </a:r>
            <a:r>
              <a:rPr lang="de-DE" sz="3200" dirty="0">
                <a:latin typeface="Calibri" panose="020F0502020204030204" pitchFamily="34" charset="0"/>
              </a:rPr>
              <a:t> und die Männer von Gibeon und </a:t>
            </a:r>
            <a:r>
              <a:rPr lang="de-DE" sz="3200" dirty="0" err="1">
                <a:latin typeface="Calibri" panose="020F0502020204030204" pitchFamily="34" charset="0"/>
              </a:rPr>
              <a:t>Mizpa</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err="1">
                <a:latin typeface="Calibri" panose="020F0502020204030204" pitchFamily="34" charset="0"/>
              </a:rPr>
              <a:t>Melatja</a:t>
            </a:r>
            <a:r>
              <a:rPr lang="de-DE" sz="3200" dirty="0">
                <a:latin typeface="Calibri" panose="020F0502020204030204" pitchFamily="34" charset="0"/>
              </a:rPr>
              <a:t> = „Jahwe hat gerettet“. Die </a:t>
            </a:r>
            <a:r>
              <a:rPr lang="de-DE" sz="3200" dirty="0" err="1">
                <a:latin typeface="Calibri" panose="020F0502020204030204" pitchFamily="34" charset="0"/>
              </a:rPr>
              <a:t>Gibeoniter</a:t>
            </a:r>
            <a:r>
              <a:rPr lang="de-DE" sz="3200" dirty="0">
                <a:latin typeface="Calibri" panose="020F0502020204030204" pitchFamily="34" charset="0"/>
              </a:rPr>
              <a:t>: von Josua zu Tempelsklaven gemacht (Jos 9,27). </a:t>
            </a:r>
          </a:p>
          <a:p>
            <a:pPr marL="285771" indent="-285771" fontAlgn="ctr">
              <a:buFont typeface="Arial" panose="020B0604020202020204" pitchFamily="34" charset="0"/>
              <a:buChar char="•"/>
            </a:pPr>
            <a:r>
              <a:rPr lang="de-DE" sz="3200" dirty="0">
                <a:latin typeface="Calibri" panose="020F0502020204030204" pitchFamily="34" charset="0"/>
              </a:rPr>
              <a:t>Der einzige Vorfahre (1.Chr 27,30) war am Königshof Davids zuständig für die Eselinnen. Der Esel = Demut </a:t>
            </a:r>
            <a:r>
              <a:rPr lang="de-DE" sz="3200" dirty="0" err="1">
                <a:latin typeface="Calibri" panose="020F0502020204030204" pitchFamily="34" charset="0"/>
              </a:rPr>
              <a:t>Sach</a:t>
            </a:r>
            <a:r>
              <a:rPr lang="de-DE" sz="3200" dirty="0">
                <a:latin typeface="Calibri" panose="020F0502020204030204" pitchFamily="34" charset="0"/>
              </a:rPr>
              <a:t> 9,9.</a:t>
            </a:r>
          </a:p>
          <a:p>
            <a:pPr marL="285771" indent="-285771" fontAlgn="ctr">
              <a:buFont typeface="Arial" panose="020B0604020202020204" pitchFamily="34" charset="0"/>
              <a:buChar char="•"/>
            </a:pPr>
            <a:r>
              <a:rPr lang="de-DE" sz="3200" dirty="0">
                <a:latin typeface="Calibri" panose="020F0502020204030204" pitchFamily="34" charset="0"/>
              </a:rPr>
              <a:t>Die Männer von </a:t>
            </a:r>
            <a:r>
              <a:rPr lang="de-DE" sz="3200" dirty="0" err="1">
                <a:latin typeface="Calibri" panose="020F0502020204030204" pitchFamily="34" charset="0"/>
              </a:rPr>
              <a:t>Mizpa</a:t>
            </a:r>
            <a:r>
              <a:rPr lang="de-DE" sz="3200" dirty="0">
                <a:latin typeface="Calibri" panose="020F0502020204030204" pitchFamily="34" charset="0"/>
              </a:rPr>
              <a:t>. </a:t>
            </a:r>
            <a:r>
              <a:rPr lang="de-DE" sz="3200" dirty="0" err="1">
                <a:latin typeface="Calibri" panose="020F0502020204030204" pitchFamily="34" charset="0"/>
              </a:rPr>
              <a:t>Mizpa</a:t>
            </a:r>
            <a:r>
              <a:rPr lang="de-DE" sz="3200" dirty="0">
                <a:latin typeface="Calibri" panose="020F0502020204030204" pitchFamily="34" charset="0"/>
              </a:rPr>
              <a:t>: der Ort der Forderung nach meinem König. Das war eine Fehlentscheidung, Saul war ein Reinfall. Auf das Äußere zu schauen ist immer trügerisch, denn Gott sieht auf das Herz (1.Sam 16,7).</a:t>
            </a:r>
          </a:p>
          <a:p>
            <a:pPr lvl="2" fontAlgn="ct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Melatja</a:t>
            </a:r>
            <a:r>
              <a:rPr lang="de-DE" sz="3200" b="1" u="sng" dirty="0">
                <a:latin typeface="Calibri" panose="020F0502020204030204" pitchFamily="34" charset="0"/>
              </a:rPr>
              <a:t>, </a:t>
            </a:r>
            <a:r>
              <a:rPr lang="de-DE" sz="3200" b="1" u="sng" dirty="0" err="1">
                <a:latin typeface="Calibri" panose="020F0502020204030204" pitchFamily="34" charset="0"/>
              </a:rPr>
              <a:t>Jadon</a:t>
            </a:r>
            <a:r>
              <a:rPr lang="de-DE" sz="3200" b="1" u="sng" dirty="0">
                <a:latin typeface="Calibri" panose="020F0502020204030204" pitchFamily="34" charset="0"/>
              </a:rPr>
              <a:t> und den Männern von Gibeon und </a:t>
            </a:r>
            <a:r>
              <a:rPr lang="de-DE" sz="3200" b="1" u="sng" dirty="0" err="1">
                <a:latin typeface="Calibri" panose="020F0502020204030204" pitchFamily="34" charset="0"/>
              </a:rPr>
              <a:t>Mizpa</a:t>
            </a:r>
            <a:r>
              <a:rPr lang="de-DE" sz="3200" b="1" u="sng" dirty="0">
                <a:latin typeface="Calibri" panose="020F0502020204030204" pitchFamily="34" charset="0"/>
              </a:rPr>
              <a:t> lerne ich: </a:t>
            </a:r>
          </a:p>
          <a:p>
            <a:pPr fontAlgn="ctr"/>
            <a:r>
              <a:rPr lang="de-DE" sz="3200" dirty="0">
                <a:latin typeface="Calibri" panose="020F0502020204030204" pitchFamily="34" charset="0"/>
              </a:rPr>
              <a:t>Meine Freude soll sein, dass ich gehorsam und demütig dienen darf, so drücke ich meine Liebe zu Jesus aus. Ich möchte immer auf das Herz achten und mich nicht vom Image und Beruf, Intelligenz oder Attraktivität blenden lassen.</a:t>
            </a:r>
          </a:p>
        </p:txBody>
      </p:sp>
      <p:pic>
        <p:nvPicPr>
          <p:cNvPr id="5" name="Grafik 4">
            <a:hlinkClick r:id="rId3" action="ppaction://hlinksldjump"/>
            <a:extLst>
              <a:ext uri="{FF2B5EF4-FFF2-40B4-BE49-F238E27FC236}">
                <a16:creationId xmlns:a16="http://schemas.microsoft.com/office/drawing/2014/main" id="{24F86EE0-2767-4BBA-A4F4-E3667F5F91DD}"/>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367316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472446" y="896315"/>
            <a:ext cx="3891677"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11. </a:t>
            </a:r>
            <a:r>
              <a:rPr lang="de-DE" sz="3200" b="1" dirty="0" err="1">
                <a:latin typeface="Calibri" panose="020F0502020204030204" pitchFamily="34" charset="0"/>
              </a:rPr>
              <a:t>Usiël</a:t>
            </a:r>
            <a:r>
              <a:rPr lang="de-DE" sz="3200" b="1" dirty="0"/>
              <a:t> und </a:t>
            </a:r>
            <a:r>
              <a:rPr lang="de-DE" sz="3200" b="1" dirty="0" err="1"/>
              <a:t>Hananja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078857" cy="7478970"/>
          </a:xfrm>
          <a:prstGeom prst="rect">
            <a:avLst/>
          </a:prstGeom>
          <a:noFill/>
        </p:spPr>
        <p:txBody>
          <a:bodyPr wrap="square" rtlCol="0">
            <a:spAutoFit/>
          </a:bodyPr>
          <a:lstStyle/>
          <a:p>
            <a:pPr fontAlgn="ctr"/>
            <a:r>
              <a:rPr lang="de-DE" sz="3200" b="1" dirty="0">
                <a:latin typeface="Calibri" panose="020F0502020204030204" pitchFamily="34" charset="0"/>
              </a:rPr>
              <a:t>11. </a:t>
            </a:r>
            <a:r>
              <a:rPr lang="de-DE" sz="3200" dirty="0">
                <a:latin typeface="Calibri" panose="020F0502020204030204" pitchFamily="34" charset="0"/>
              </a:rPr>
              <a:t>(V.8) </a:t>
            </a:r>
            <a:r>
              <a:rPr lang="de-DE" sz="3200" b="1" dirty="0">
                <a:latin typeface="Calibri" panose="020F0502020204030204" pitchFamily="34" charset="0"/>
              </a:rPr>
              <a:t>Aufpassen, was ich in meinen Kopf lasse.</a:t>
            </a:r>
            <a:r>
              <a:rPr lang="de-DE" sz="3200" dirty="0">
                <a:latin typeface="Calibri" panose="020F0502020204030204" pitchFamily="34" charset="0"/>
              </a:rPr>
              <a:t> Ein Goldschmied, </a:t>
            </a:r>
            <a:r>
              <a:rPr lang="de-DE" sz="3200" dirty="0" err="1">
                <a:latin typeface="Calibri" panose="020F0502020204030204" pitchFamily="34" charset="0"/>
              </a:rPr>
              <a:t>Usiël</a:t>
            </a:r>
            <a:r>
              <a:rPr lang="de-DE" sz="3200" dirty="0">
                <a:latin typeface="Calibri" panose="020F0502020204030204" pitchFamily="34" charset="0"/>
              </a:rPr>
              <a:t> Ben-</a:t>
            </a:r>
            <a:r>
              <a:rPr lang="de-DE" sz="3200" dirty="0" err="1">
                <a:latin typeface="Calibri" panose="020F0502020204030204" pitchFamily="34" charset="0"/>
              </a:rPr>
              <a:t>Harhaja</a:t>
            </a:r>
            <a:r>
              <a:rPr lang="de-DE" sz="3200" dirty="0">
                <a:latin typeface="Calibri" panose="020F0502020204030204" pitchFamily="34" charset="0"/>
              </a:rPr>
              <a:t>, und neben ihm der Salbenmischer </a:t>
            </a:r>
            <a:r>
              <a:rPr lang="de-DE" sz="3200" dirty="0" err="1">
                <a:latin typeface="Calibri" panose="020F0502020204030204" pitchFamily="34" charset="0"/>
              </a:rPr>
              <a:t>Hananja</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err="1">
                <a:latin typeface="Calibri" panose="020F0502020204030204" pitchFamily="34" charset="0"/>
              </a:rPr>
              <a:t>Usiël</a:t>
            </a:r>
            <a:r>
              <a:rPr lang="de-DE" sz="3200" dirty="0">
                <a:latin typeface="Calibri" panose="020F0502020204030204" pitchFamily="34" charset="0"/>
              </a:rPr>
              <a:t>. Goldschmiede = Götzenbauer. Gold = </a:t>
            </a:r>
            <a:r>
              <a:rPr lang="de-DE" sz="3200" b="1" dirty="0">
                <a:latin typeface="Calibri" panose="020F0502020204030204" pitchFamily="34" charset="0"/>
              </a:rPr>
              <a:t>bewährter Glaube</a:t>
            </a:r>
            <a:r>
              <a:rPr lang="de-DE" sz="3200" dirty="0">
                <a:latin typeface="Calibri" panose="020F0502020204030204" pitchFamily="34" charset="0"/>
              </a:rPr>
              <a:t> (1.Petr 1,7) </a:t>
            </a:r>
          </a:p>
          <a:p>
            <a:pPr marL="285771" indent="-285771" fontAlgn="ctr">
              <a:buFont typeface="Arial" panose="020B0604020202020204" pitchFamily="34" charset="0"/>
              <a:buChar char="•"/>
            </a:pPr>
            <a:r>
              <a:rPr lang="de-DE" sz="3200" dirty="0">
                <a:latin typeface="Calibri" panose="020F0502020204030204" pitchFamily="34" charset="0"/>
              </a:rPr>
              <a:t>Die Lektion der Goldschmiedekunst (Spr. 25,4.5): Ich muss die Schlacke=Gottloses in meinem Kopf loswerden (z.B. ständig negative Nachrichten lesen) sonst droht der</a:t>
            </a:r>
            <a:r>
              <a:rPr lang="de-DE" sz="3200" b="1" dirty="0">
                <a:latin typeface="Calibri" panose="020F0502020204030204" pitchFamily="34" charset="0"/>
              </a:rPr>
              <a:t> </a:t>
            </a:r>
            <a:r>
              <a:rPr lang="de-DE" sz="3200" b="1" dirty="0" err="1">
                <a:latin typeface="Calibri" panose="020F0502020204030204" pitchFamily="34" charset="0"/>
              </a:rPr>
              <a:t>Motivations-Glaubens</a:t>
            </a:r>
            <a:r>
              <a:rPr lang="de-DE" sz="3200" b="1" dirty="0">
                <a:latin typeface="Calibri" panose="020F0502020204030204" pitchFamily="34" charset="0"/>
              </a:rPr>
              <a:t>-Burnout</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err="1">
                <a:latin typeface="Calibri" panose="020F0502020204030204" pitchFamily="34" charset="0"/>
              </a:rPr>
              <a:t>Hananja</a:t>
            </a:r>
            <a:r>
              <a:rPr lang="de-DE" sz="3200" dirty="0">
                <a:latin typeface="Calibri" panose="020F0502020204030204" pitchFamily="34" charset="0"/>
              </a:rPr>
              <a:t>. Salbenmischer. Apotheker, stellte das heilige Öl und Räucherwerk her (2.Mo 30,25.35). </a:t>
            </a:r>
          </a:p>
          <a:p>
            <a:pPr marL="285771" indent="-285771" fontAlgn="ctr">
              <a:buFont typeface="Arial" panose="020B0604020202020204" pitchFamily="34" charset="0"/>
              <a:buChar char="•"/>
            </a:pPr>
            <a:r>
              <a:rPr lang="de-DE" sz="3200" dirty="0">
                <a:latin typeface="Calibri" panose="020F0502020204030204" pitchFamily="34" charset="0"/>
              </a:rPr>
              <a:t>Die Lektion des Salbenmischers (</a:t>
            </a:r>
            <a:r>
              <a:rPr lang="de-DE" sz="3200" dirty="0" err="1">
                <a:latin typeface="Calibri" panose="020F0502020204030204" pitchFamily="34" charset="0"/>
              </a:rPr>
              <a:t>Pred</a:t>
            </a:r>
            <a:r>
              <a:rPr lang="de-DE" sz="3200" dirty="0">
                <a:latin typeface="Calibri" panose="020F0502020204030204" pitchFamily="34" charset="0"/>
              </a:rPr>
              <a:t> 10,1): du kannst mit ein bisschen Dummheit (tote Fliegen) alles Gute kaputt machen.</a:t>
            </a:r>
          </a:p>
          <a:p>
            <a:pPr lvl="2"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Usiël</a:t>
            </a:r>
            <a:r>
              <a:rPr lang="de-DE" sz="3200" b="1" u="sng" dirty="0">
                <a:latin typeface="Calibri" panose="020F0502020204030204" pitchFamily="34" charset="0"/>
              </a:rPr>
              <a:t> und </a:t>
            </a:r>
            <a:r>
              <a:rPr lang="de-DE" sz="3200" b="1" u="sng" dirty="0" err="1">
                <a:latin typeface="Calibri" panose="020F0502020204030204" pitchFamily="34" charset="0"/>
              </a:rPr>
              <a:t>Hananja</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will aufpassen, welche Gedanken ich in meinen Kopf lasse. Schlacke=neg. Nachrichten und tote Fliegen </a:t>
            </a:r>
            <a:r>
              <a:rPr lang="de-DE" sz="3200">
                <a:latin typeface="Calibri" panose="020F0502020204030204" pitchFamily="34" charset="0"/>
              </a:rPr>
              <a:t>= tun-was-ich-will </a:t>
            </a:r>
            <a:r>
              <a:rPr lang="de-DE" sz="3200" dirty="0">
                <a:latin typeface="Calibri" panose="020F0502020204030204" pitchFamily="34" charset="0"/>
              </a:rPr>
              <a:t>kühlen meine Freude an Jesus ab und können sogar meinen Ruf ruinieren. </a:t>
            </a:r>
          </a:p>
        </p:txBody>
      </p:sp>
      <p:pic>
        <p:nvPicPr>
          <p:cNvPr id="5" name="Grafik 4">
            <a:hlinkClick r:id="rId3" action="ppaction://hlinksldjump"/>
            <a:extLst>
              <a:ext uri="{FF2B5EF4-FFF2-40B4-BE49-F238E27FC236}">
                <a16:creationId xmlns:a16="http://schemas.microsoft.com/office/drawing/2014/main" id="{1B0124E3-935F-4723-8AC2-00285A245D6E}"/>
              </a:ext>
            </a:extLst>
          </p:cNvPr>
          <p:cNvPicPr>
            <a:picLocks noChangeAspect="1"/>
          </p:cNvPicPr>
          <p:nvPr/>
        </p:nvPicPr>
        <p:blipFill rotWithShape="1">
          <a:blip r:embed="rId4"/>
          <a:srcRect l="16025" t="18872" r="57188" b="5056"/>
          <a:stretch/>
        </p:blipFill>
        <p:spPr>
          <a:xfrm>
            <a:off x="271670" y="362370"/>
            <a:ext cx="883412" cy="1672547"/>
          </a:xfrm>
          <a:prstGeom prst="rect">
            <a:avLst/>
          </a:prstGeom>
        </p:spPr>
      </p:pic>
    </p:spTree>
    <p:extLst>
      <p:ext uri="{BB962C8B-B14F-4D97-AF65-F5344CB8AC3E}">
        <p14:creationId xmlns:p14="http://schemas.microsoft.com/office/powerpoint/2010/main" val="158892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350967" y="896315"/>
            <a:ext cx="3554066"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12. </a:t>
            </a:r>
            <a:r>
              <a:rPr lang="de-DE" sz="3200" b="1" dirty="0" err="1">
                <a:latin typeface="Calibri" panose="020F0502020204030204" pitchFamily="34" charset="0"/>
              </a:rPr>
              <a:t>Refaja</a:t>
            </a:r>
            <a:r>
              <a:rPr lang="de-DE" sz="3200" b="1" dirty="0">
                <a:latin typeface="Calibri" panose="020F0502020204030204" pitchFamily="34" charset="0"/>
              </a:rPr>
              <a:t> Ben-Hur</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715999" cy="5509200"/>
          </a:xfrm>
          <a:prstGeom prst="rect">
            <a:avLst/>
          </a:prstGeom>
          <a:noFill/>
        </p:spPr>
        <p:txBody>
          <a:bodyPr wrap="square" rtlCol="0">
            <a:spAutoFit/>
          </a:bodyPr>
          <a:lstStyle/>
          <a:p>
            <a:pPr fontAlgn="ctr"/>
            <a:r>
              <a:rPr lang="de-DE" sz="3200" b="1" dirty="0">
                <a:latin typeface="Calibri" panose="020F0502020204030204" pitchFamily="34" charset="0"/>
              </a:rPr>
              <a:t>12.</a:t>
            </a:r>
            <a:r>
              <a:rPr lang="de-DE" sz="3200" dirty="0">
                <a:latin typeface="Calibri" panose="020F0502020204030204" pitchFamily="34" charset="0"/>
              </a:rPr>
              <a:t> (V.9) </a:t>
            </a:r>
            <a:r>
              <a:rPr lang="de-DE" sz="3200" b="1" dirty="0">
                <a:latin typeface="Calibri" panose="020F0502020204030204" pitchFamily="34" charset="0"/>
              </a:rPr>
              <a:t>Er muss wachsen, ich aber abnehmen.</a:t>
            </a:r>
            <a:r>
              <a:rPr lang="de-DE" sz="3200" dirty="0">
                <a:latin typeface="Calibri" panose="020F0502020204030204" pitchFamily="34" charset="0"/>
              </a:rPr>
              <a:t> </a:t>
            </a:r>
            <a:r>
              <a:rPr lang="de-DE" sz="3200" dirty="0" err="1">
                <a:latin typeface="Calibri" panose="020F0502020204030204" pitchFamily="34" charset="0"/>
              </a:rPr>
              <a:t>Refaja</a:t>
            </a:r>
            <a:r>
              <a:rPr lang="de-DE" sz="3200" dirty="0">
                <a:latin typeface="Calibri" panose="020F0502020204030204" pitchFamily="34" charset="0"/>
              </a:rPr>
              <a:t> Ben-Hur. </a:t>
            </a:r>
          </a:p>
          <a:p>
            <a:pPr marL="285771" indent="-285771" fontAlgn="ctr">
              <a:buFont typeface="Arial" panose="020B0604020202020204" pitchFamily="34" charset="0"/>
              <a:buChar char="•"/>
            </a:pPr>
            <a:r>
              <a:rPr lang="de-DE" sz="3200" dirty="0">
                <a:latin typeface="Calibri" panose="020F0502020204030204" pitchFamily="34" charset="0"/>
              </a:rPr>
              <a:t>Er war der Vorsteher des einen Halbbezirks von Jerusalem, so was wie ein Bürgermeister. </a:t>
            </a:r>
          </a:p>
          <a:p>
            <a:pPr marL="285771" indent="-285771" fontAlgn="ctr">
              <a:buFont typeface="Arial" panose="020B0604020202020204" pitchFamily="34" charset="0"/>
              <a:buChar char="•"/>
            </a:pPr>
            <a:r>
              <a:rPr lang="de-DE" sz="3200" dirty="0">
                <a:latin typeface="Calibri" panose="020F0502020204030204" pitchFamily="34" charset="0"/>
              </a:rPr>
              <a:t>Über </a:t>
            </a:r>
            <a:r>
              <a:rPr lang="de-DE" sz="3200" dirty="0" err="1">
                <a:latin typeface="Calibri" panose="020F0502020204030204" pitchFamily="34" charset="0"/>
              </a:rPr>
              <a:t>Rafja</a:t>
            </a:r>
            <a:r>
              <a:rPr lang="de-DE" sz="3200" dirty="0">
                <a:latin typeface="Calibri" panose="020F0502020204030204" pitchFamily="34" charset="0"/>
              </a:rPr>
              <a:t> erfahren wir nichts sonst, auch nicht über Hur, seinen Vater. Es wird erwähnt, dass er einer der zwei ranghöchsten Politiker Jerusalems war, der mit anpackte und klein macht wie die anderen, im Gegensatz zu den Vornehmen von Tekoa.</a:t>
            </a: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Refaja</a:t>
            </a:r>
            <a:r>
              <a:rPr lang="de-DE" sz="3200" b="1" u="sng" dirty="0">
                <a:latin typeface="Calibri" panose="020F0502020204030204" pitchFamily="34" charset="0"/>
              </a:rPr>
              <a:t> lerne ich: </a:t>
            </a:r>
          </a:p>
          <a:p>
            <a:pPr fontAlgn="ctr"/>
            <a:r>
              <a:rPr lang="de-DE" sz="3200" dirty="0">
                <a:latin typeface="Calibri" panose="020F0502020204030204" pitchFamily="34" charset="0"/>
              </a:rPr>
              <a:t>Es soll mir wichtig werden, dass man mich nicht zuerst über meinen Beruf identifiziert, sondern als einen, der Jesus ähnlich war. </a:t>
            </a:r>
          </a:p>
        </p:txBody>
      </p:sp>
      <p:pic>
        <p:nvPicPr>
          <p:cNvPr id="5" name="Grafik 4">
            <a:hlinkClick r:id="rId3" action="ppaction://hlinksldjump"/>
            <a:extLst>
              <a:ext uri="{FF2B5EF4-FFF2-40B4-BE49-F238E27FC236}">
                <a16:creationId xmlns:a16="http://schemas.microsoft.com/office/drawing/2014/main" id="{149AD5FC-BA7E-4363-A1AF-82D15EC94BEF}"/>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06185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BEE44C7D-A5FE-4BC5-B6A0-B0E1C9BCD478}"/>
              </a:ext>
            </a:extLst>
          </p:cNvPr>
          <p:cNvGrpSpPr/>
          <p:nvPr/>
        </p:nvGrpSpPr>
        <p:grpSpPr>
          <a:xfrm>
            <a:off x="166295" y="-15337"/>
            <a:ext cx="15661567" cy="12100799"/>
            <a:chOff x="166295" y="-15337"/>
            <a:chExt cx="15661567" cy="12100799"/>
          </a:xfrm>
        </p:grpSpPr>
        <p:sp>
          <p:nvSpPr>
            <p:cNvPr id="504" name="Freihandform: Form 503">
              <a:extLst>
                <a:ext uri="{FF2B5EF4-FFF2-40B4-BE49-F238E27FC236}">
                  <a16:creationId xmlns:a16="http://schemas.microsoft.com/office/drawing/2014/main" id="{055C40E1-155F-4D22-9517-0E28B8670700}"/>
                </a:ext>
              </a:extLst>
            </p:cNvPr>
            <p:cNvSpPr/>
            <p:nvPr/>
          </p:nvSpPr>
          <p:spPr>
            <a:xfrm>
              <a:off x="9445367" y="10340960"/>
              <a:ext cx="750581" cy="894036"/>
            </a:xfrm>
            <a:custGeom>
              <a:avLst/>
              <a:gdLst>
                <a:gd name="connsiteX0" fmla="*/ 0 w 452438"/>
                <a:gd name="connsiteY0" fmla="*/ 97631 h 546497"/>
                <a:gd name="connsiteX1" fmla="*/ 254794 w 452438"/>
                <a:gd name="connsiteY1" fmla="*/ 0 h 546497"/>
                <a:gd name="connsiteX2" fmla="*/ 353616 w 452438"/>
                <a:gd name="connsiteY2" fmla="*/ 242887 h 546497"/>
                <a:gd name="connsiteX3" fmla="*/ 452438 w 452438"/>
                <a:gd name="connsiteY3" fmla="*/ 311943 h 546497"/>
                <a:gd name="connsiteX4" fmla="*/ 275034 w 452438"/>
                <a:gd name="connsiteY4" fmla="*/ 546497 h 546497"/>
                <a:gd name="connsiteX5" fmla="*/ 100013 w 452438"/>
                <a:gd name="connsiteY5" fmla="*/ 403622 h 546497"/>
                <a:gd name="connsiteX6" fmla="*/ 0 w 452438"/>
                <a:gd name="connsiteY6" fmla="*/ 97631 h 54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546497">
                  <a:moveTo>
                    <a:pt x="0" y="97631"/>
                  </a:moveTo>
                  <a:lnTo>
                    <a:pt x="254794" y="0"/>
                  </a:lnTo>
                  <a:lnTo>
                    <a:pt x="353616" y="242887"/>
                  </a:lnTo>
                  <a:lnTo>
                    <a:pt x="452438" y="311943"/>
                  </a:lnTo>
                  <a:lnTo>
                    <a:pt x="275034" y="546497"/>
                  </a:lnTo>
                  <a:lnTo>
                    <a:pt x="100013" y="403622"/>
                  </a:lnTo>
                  <a:lnTo>
                    <a:pt x="0" y="97631"/>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Textfeld 88">
              <a:hlinkClick r:id="rId3" action="ppaction://hlinksldjump" tooltip="Geistliche Leitung mit einer Schwäche für die Welt. "/>
              <a:extLst>
                <a:ext uri="{FF2B5EF4-FFF2-40B4-BE49-F238E27FC236}">
                  <a16:creationId xmlns:a16="http://schemas.microsoft.com/office/drawing/2014/main" id="{E89A1B97-7546-0513-77AE-8081A647590D}"/>
                </a:ext>
              </a:extLst>
            </p:cNvPr>
            <p:cNvSpPr txBox="1"/>
            <p:nvPr/>
          </p:nvSpPr>
          <p:spPr>
            <a:xfrm>
              <a:off x="12463727" y="80606"/>
              <a:ext cx="212603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 Eljaschib + Priester </a:t>
              </a:r>
            </a:p>
          </p:txBody>
        </p:sp>
        <p:sp>
          <p:nvSpPr>
            <p:cNvPr id="110" name="Textfeld 109">
              <a:hlinkClick r:id="rId4" action="ppaction://hlinksldjump" tooltip="Abhängig von Jesus, nicht von Entscheidern. "/>
              <a:extLst>
                <a:ext uri="{FF2B5EF4-FFF2-40B4-BE49-F238E27FC236}">
                  <a16:creationId xmlns:a16="http://schemas.microsoft.com/office/drawing/2014/main" id="{A177F1D6-935C-D2E6-65F6-D32B78F6BD4B}"/>
                </a:ext>
              </a:extLst>
            </p:cNvPr>
            <p:cNvSpPr txBox="1"/>
            <p:nvPr/>
          </p:nvSpPr>
          <p:spPr>
            <a:xfrm>
              <a:off x="4350577" y="1289791"/>
              <a:ext cx="161593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sz="1400" b="1" dirty="0"/>
                <a:t>8. Leute von Tekoa</a:t>
              </a:r>
            </a:p>
          </p:txBody>
        </p:sp>
        <p:sp>
          <p:nvSpPr>
            <p:cNvPr id="112" name="Textfeld 111">
              <a:hlinkClick r:id="rId5" action="ppaction://hlinksldjump" tooltip="Zuverlässigkeit – eine Qualität Gottes. "/>
              <a:extLst>
                <a:ext uri="{FF2B5EF4-FFF2-40B4-BE49-F238E27FC236}">
                  <a16:creationId xmlns:a16="http://schemas.microsoft.com/office/drawing/2014/main" id="{D65FD1AD-4ED3-81F0-15EE-E86B6EBB681C}"/>
                </a:ext>
              </a:extLst>
            </p:cNvPr>
            <p:cNvSpPr txBox="1"/>
            <p:nvPr/>
          </p:nvSpPr>
          <p:spPr>
            <a:xfrm>
              <a:off x="5084410" y="452745"/>
              <a:ext cx="110272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7. </a:t>
              </a:r>
              <a:r>
                <a:rPr lang="de-DE" sz="1400" b="1" dirty="0" err="1"/>
                <a:t>Zadok</a:t>
              </a:r>
              <a:r>
                <a:rPr lang="de-DE" sz="1400" b="1" dirty="0"/>
                <a:t> </a:t>
              </a:r>
            </a:p>
          </p:txBody>
        </p:sp>
        <p:sp>
          <p:nvSpPr>
            <p:cNvPr id="119" name="Textfeld 118">
              <a:hlinkClick r:id="rId6" action="ppaction://hlinksldjump" tooltip="Dranbleiben bis zum Ziel. "/>
              <a:extLst>
                <a:ext uri="{FF2B5EF4-FFF2-40B4-BE49-F238E27FC236}">
                  <a16:creationId xmlns:a16="http://schemas.microsoft.com/office/drawing/2014/main" id="{78933759-C1EF-D0CC-05EB-036C4479EC1E}"/>
                </a:ext>
              </a:extLst>
            </p:cNvPr>
            <p:cNvSpPr txBox="1"/>
            <p:nvPr/>
          </p:nvSpPr>
          <p:spPr>
            <a:xfrm>
              <a:off x="7800089" y="12552"/>
              <a:ext cx="1420699"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4. Söhne </a:t>
              </a:r>
              <a:r>
                <a:rPr lang="de-DE" sz="1400" b="1" dirty="0" err="1"/>
                <a:t>Senaas</a:t>
              </a:r>
              <a:endParaRPr lang="de-DE" sz="1400" b="1" dirty="0"/>
            </a:p>
          </p:txBody>
        </p:sp>
        <p:sp>
          <p:nvSpPr>
            <p:cNvPr id="122" name="Textfeld 121">
              <a:hlinkClick r:id="rId7" action="ppaction://hlinksldjump" tooltip="Demut und Gottesnähe zahlen sich aus. "/>
              <a:extLst>
                <a:ext uri="{FF2B5EF4-FFF2-40B4-BE49-F238E27FC236}">
                  <a16:creationId xmlns:a16="http://schemas.microsoft.com/office/drawing/2014/main" id="{90F5E727-FC34-1721-584C-0A804D80C67B}"/>
                </a:ext>
              </a:extLst>
            </p:cNvPr>
            <p:cNvSpPr txBox="1"/>
            <p:nvPr/>
          </p:nvSpPr>
          <p:spPr>
            <a:xfrm>
              <a:off x="4113255" y="2211781"/>
              <a:ext cx="1852671" cy="29796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lIns="0" rIns="0" bIns="36000" rtlCol="0">
              <a:spAutoFit/>
            </a:bodyPr>
            <a:lstStyle/>
            <a:p>
              <a:pPr algn="ctr"/>
              <a:r>
                <a:rPr lang="de-DE" sz="1400" b="1" dirty="0"/>
                <a:t>9. </a:t>
              </a:r>
              <a:r>
                <a:rPr lang="de-DE" sz="1400" b="1" dirty="0" err="1"/>
                <a:t>Jojada</a:t>
              </a:r>
              <a:r>
                <a:rPr lang="de-DE" sz="1400" b="1" dirty="0"/>
                <a:t> + </a:t>
              </a:r>
              <a:r>
                <a:rPr lang="de-DE" sz="1400" b="1" dirty="0" err="1"/>
                <a:t>Meschullam</a:t>
              </a:r>
              <a:endParaRPr lang="de-DE" sz="1400" b="1" dirty="0"/>
            </a:p>
          </p:txBody>
        </p:sp>
        <p:sp>
          <p:nvSpPr>
            <p:cNvPr id="125" name="Textfeld 124">
              <a:hlinkClick r:id="rId8" action="ppaction://hlinksldjump" tooltip="Ein Diener Jesu zu sein ist mehr wert als Einfluss in der Welt zu haben."/>
              <a:extLst>
                <a:ext uri="{FF2B5EF4-FFF2-40B4-BE49-F238E27FC236}">
                  <a16:creationId xmlns:a16="http://schemas.microsoft.com/office/drawing/2014/main" id="{85F6BA57-6F68-8BFF-3725-9B0AA2B875D7}"/>
                </a:ext>
              </a:extLst>
            </p:cNvPr>
            <p:cNvSpPr txBox="1"/>
            <p:nvPr/>
          </p:nvSpPr>
          <p:spPr>
            <a:xfrm>
              <a:off x="3984173" y="3201329"/>
              <a:ext cx="1750729"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sz="1400" b="1" dirty="0"/>
                <a:t>10. </a:t>
              </a:r>
              <a:r>
                <a:rPr lang="de-DE" sz="1400" b="1" dirty="0" err="1"/>
                <a:t>Melatja</a:t>
              </a:r>
              <a:r>
                <a:rPr lang="de-DE" sz="1400" b="1" dirty="0"/>
                <a:t> + </a:t>
              </a:r>
              <a:r>
                <a:rPr lang="de-DE" sz="1400" b="1" dirty="0" err="1"/>
                <a:t>Jadon</a:t>
              </a:r>
              <a:endParaRPr lang="de-DE" sz="1400" b="1" dirty="0"/>
            </a:p>
          </p:txBody>
        </p:sp>
        <p:sp>
          <p:nvSpPr>
            <p:cNvPr id="127" name="Textfeld 126">
              <a:hlinkClick r:id="rId9" action="ppaction://hlinksldjump" tooltip="Aufpassen, was ich in meinen Kopf lasse. "/>
              <a:extLst>
                <a:ext uri="{FF2B5EF4-FFF2-40B4-BE49-F238E27FC236}">
                  <a16:creationId xmlns:a16="http://schemas.microsoft.com/office/drawing/2014/main" id="{A02F51EE-6665-AED3-88AB-C37EBFD4AAC5}"/>
                </a:ext>
              </a:extLst>
            </p:cNvPr>
            <p:cNvSpPr txBox="1"/>
            <p:nvPr/>
          </p:nvSpPr>
          <p:spPr>
            <a:xfrm>
              <a:off x="3980075" y="3931791"/>
              <a:ext cx="160203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sz="1400" b="1" dirty="0"/>
                <a:t>11. </a:t>
              </a:r>
              <a:r>
                <a:rPr lang="de-DE" sz="1400" b="1" dirty="0" err="1"/>
                <a:t>Usiel</a:t>
              </a:r>
              <a:r>
                <a:rPr lang="de-DE" sz="1400" b="1" dirty="0"/>
                <a:t>+Hananja</a:t>
              </a:r>
            </a:p>
          </p:txBody>
        </p:sp>
        <p:sp>
          <p:nvSpPr>
            <p:cNvPr id="131" name="Textfeld 130">
              <a:hlinkClick r:id="rId10" action="ppaction://hlinksldjump" tooltip="Er muss wachsen, ich aber abnehmen"/>
              <a:extLst>
                <a:ext uri="{FF2B5EF4-FFF2-40B4-BE49-F238E27FC236}">
                  <a16:creationId xmlns:a16="http://schemas.microsoft.com/office/drawing/2014/main" id="{4923FE69-7E99-1FE9-54DB-2CA448077E4E}"/>
                </a:ext>
              </a:extLst>
            </p:cNvPr>
            <p:cNvSpPr txBox="1"/>
            <p:nvPr/>
          </p:nvSpPr>
          <p:spPr>
            <a:xfrm>
              <a:off x="4278178" y="4590315"/>
              <a:ext cx="1246229"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12. </a:t>
              </a:r>
              <a:r>
                <a:rPr lang="de-DE" sz="1400" b="1" dirty="0" err="1"/>
                <a:t>Refaja</a:t>
              </a:r>
              <a:r>
                <a:rPr lang="de-DE" sz="1400" b="1" dirty="0"/>
                <a:t>  </a:t>
              </a:r>
            </a:p>
          </p:txBody>
        </p:sp>
        <p:sp>
          <p:nvSpPr>
            <p:cNvPr id="135" name="Textfeld 134">
              <a:hlinkClick r:id="rId11" action="ppaction://hlinksldjump" tooltip="Hoffnung heißt zu sehen, was Gott draus machen kann."/>
              <a:extLst>
                <a:ext uri="{FF2B5EF4-FFF2-40B4-BE49-F238E27FC236}">
                  <a16:creationId xmlns:a16="http://schemas.microsoft.com/office/drawing/2014/main" id="{EF69F548-EE3E-F228-9DCC-A7365349E667}"/>
                </a:ext>
              </a:extLst>
            </p:cNvPr>
            <p:cNvSpPr txBox="1"/>
            <p:nvPr/>
          </p:nvSpPr>
          <p:spPr>
            <a:xfrm>
              <a:off x="4564515" y="5087363"/>
              <a:ext cx="1221648"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13. </a:t>
              </a:r>
              <a:r>
                <a:rPr lang="de-DE" sz="1400" b="1" dirty="0" err="1"/>
                <a:t>Jedaja</a:t>
              </a:r>
              <a:r>
                <a:rPr lang="de-DE" sz="1400" b="1" dirty="0"/>
                <a:t> </a:t>
              </a:r>
            </a:p>
          </p:txBody>
        </p:sp>
        <p:sp>
          <p:nvSpPr>
            <p:cNvPr id="140" name="Textfeld 139">
              <a:hlinkClick r:id="rId12" action="ppaction://hlinksldjump" tooltip="Wenn das Feuer in der nächsten Generation weiterbrennt. "/>
              <a:extLst>
                <a:ext uri="{FF2B5EF4-FFF2-40B4-BE49-F238E27FC236}">
                  <a16:creationId xmlns:a16="http://schemas.microsoft.com/office/drawing/2014/main" id="{9E3BD664-E2FC-42F6-5007-A0F3233FBB90}"/>
                </a:ext>
              </a:extLst>
            </p:cNvPr>
            <p:cNvSpPr txBox="1"/>
            <p:nvPr/>
          </p:nvSpPr>
          <p:spPr>
            <a:xfrm>
              <a:off x="5108126" y="5624060"/>
              <a:ext cx="145103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14. Hattusch  </a:t>
              </a:r>
            </a:p>
          </p:txBody>
        </p:sp>
        <p:sp>
          <p:nvSpPr>
            <p:cNvPr id="143" name="Textfeld 142">
              <a:hlinkClick r:id="rId13" action="ppaction://hlinksldjump" tooltip="Fallen, aufstehen, neu orientieren"/>
              <a:extLst>
                <a:ext uri="{FF2B5EF4-FFF2-40B4-BE49-F238E27FC236}">
                  <a16:creationId xmlns:a16="http://schemas.microsoft.com/office/drawing/2014/main" id="{0D6733C5-EB75-64CB-352F-5BD9BE21E1A0}"/>
                </a:ext>
              </a:extLst>
            </p:cNvPr>
            <p:cNvSpPr txBox="1"/>
            <p:nvPr/>
          </p:nvSpPr>
          <p:spPr>
            <a:xfrm>
              <a:off x="5349025" y="6501269"/>
              <a:ext cx="196451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15. </a:t>
              </a:r>
              <a:r>
                <a:rPr lang="de-DE" sz="1400" b="1" dirty="0" err="1"/>
                <a:t>Malchija</a:t>
              </a:r>
              <a:r>
                <a:rPr lang="de-DE" sz="1400" b="1" dirty="0"/>
                <a:t> + </a:t>
              </a:r>
              <a:r>
                <a:rPr lang="de-DE" sz="1400" b="1" dirty="0" err="1"/>
                <a:t>Haschub</a:t>
              </a:r>
              <a:endParaRPr lang="de-DE" sz="1400" b="1" dirty="0"/>
            </a:p>
          </p:txBody>
        </p:sp>
        <p:sp>
          <p:nvSpPr>
            <p:cNvPr id="145" name="Textfeld 144">
              <a:hlinkClick r:id="rId14" action="ppaction://hlinksldjump" tooltip="Ein Vater lehrt seine Töchter „Ergänzung“. "/>
              <a:extLst>
                <a:ext uri="{FF2B5EF4-FFF2-40B4-BE49-F238E27FC236}">
                  <a16:creationId xmlns:a16="http://schemas.microsoft.com/office/drawing/2014/main" id="{6AD2A4DB-0D56-D7EB-39B8-823348516334}"/>
                </a:ext>
              </a:extLst>
            </p:cNvPr>
            <p:cNvSpPr txBox="1"/>
            <p:nvPr/>
          </p:nvSpPr>
          <p:spPr>
            <a:xfrm>
              <a:off x="5606569" y="7679129"/>
              <a:ext cx="2383035"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16. </a:t>
              </a:r>
              <a:r>
                <a:rPr lang="de-DE" sz="1400" b="1" dirty="0" err="1"/>
                <a:t>Schallum</a:t>
              </a:r>
              <a:r>
                <a:rPr lang="de-DE" sz="1400" b="1" dirty="0"/>
                <a:t> + seine Töchter </a:t>
              </a:r>
            </a:p>
          </p:txBody>
        </p:sp>
        <p:sp>
          <p:nvSpPr>
            <p:cNvPr id="150" name="Textfeld 149">
              <a:hlinkClick r:id="rId15" action="ppaction://hlinksldjump" tooltip="Verantwortung mit Fleiß"/>
              <a:extLst>
                <a:ext uri="{FF2B5EF4-FFF2-40B4-BE49-F238E27FC236}">
                  <a16:creationId xmlns:a16="http://schemas.microsoft.com/office/drawing/2014/main" id="{73CCE7F9-57EE-DF6E-0336-6646A8181C89}"/>
                </a:ext>
              </a:extLst>
            </p:cNvPr>
            <p:cNvSpPr txBox="1"/>
            <p:nvPr/>
          </p:nvSpPr>
          <p:spPr>
            <a:xfrm>
              <a:off x="5606569" y="8823952"/>
              <a:ext cx="2056676" cy="523220"/>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17. Hanun + Bürger von </a:t>
              </a:r>
              <a:r>
                <a:rPr lang="de-DE" sz="1400" b="1" dirty="0" err="1"/>
                <a:t>Sanoach</a:t>
              </a:r>
              <a:endParaRPr lang="de-DE" sz="1400" b="1" dirty="0"/>
            </a:p>
          </p:txBody>
        </p:sp>
        <p:sp>
          <p:nvSpPr>
            <p:cNvPr id="152" name="Textfeld 151">
              <a:hlinkClick r:id="rId16" action="ppaction://hlinksldjump" tooltip="Gehorsam gefällt Gott"/>
              <a:extLst>
                <a:ext uri="{FF2B5EF4-FFF2-40B4-BE49-F238E27FC236}">
                  <a16:creationId xmlns:a16="http://schemas.microsoft.com/office/drawing/2014/main" id="{994E8D58-410E-9730-AA7B-5DF7F528BE03}"/>
                </a:ext>
              </a:extLst>
            </p:cNvPr>
            <p:cNvSpPr txBox="1"/>
            <p:nvPr/>
          </p:nvSpPr>
          <p:spPr>
            <a:xfrm>
              <a:off x="7633509" y="11679257"/>
              <a:ext cx="1203985"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18. </a:t>
              </a:r>
              <a:r>
                <a:rPr lang="de-DE" sz="1400" b="1" dirty="0" err="1"/>
                <a:t>Malkija</a:t>
              </a:r>
              <a:endParaRPr lang="de-DE" sz="1400" b="1" dirty="0"/>
            </a:p>
          </p:txBody>
        </p:sp>
        <p:sp>
          <p:nvSpPr>
            <p:cNvPr id="154" name="Textfeld 153">
              <a:hlinkClick r:id="rId17" action="ppaction://hlinksldjump" tooltip="Es kommt drauf an, was drin ist. "/>
              <a:extLst>
                <a:ext uri="{FF2B5EF4-FFF2-40B4-BE49-F238E27FC236}">
                  <a16:creationId xmlns:a16="http://schemas.microsoft.com/office/drawing/2014/main" id="{416F823E-E618-591F-1204-D9A3A5D86626}"/>
                </a:ext>
              </a:extLst>
            </p:cNvPr>
            <p:cNvSpPr txBox="1"/>
            <p:nvPr/>
          </p:nvSpPr>
          <p:spPr>
            <a:xfrm>
              <a:off x="10925741" y="11777685"/>
              <a:ext cx="124668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19. </a:t>
              </a:r>
              <a:r>
                <a:rPr lang="de-DE" sz="1400" b="1" dirty="0" err="1"/>
                <a:t>Schallun</a:t>
              </a:r>
              <a:endParaRPr lang="de-DE" sz="900" b="1" dirty="0"/>
            </a:p>
          </p:txBody>
        </p:sp>
        <p:sp>
          <p:nvSpPr>
            <p:cNvPr id="184" name="Textfeld 183">
              <a:hlinkClick r:id="rId18" action="ppaction://hlinksldjump" tooltip="Gemeinsam ist die Freude am HERRN ein großer Schutz. "/>
              <a:extLst>
                <a:ext uri="{FF2B5EF4-FFF2-40B4-BE49-F238E27FC236}">
                  <a16:creationId xmlns:a16="http://schemas.microsoft.com/office/drawing/2014/main" id="{8586ED58-23A9-7F46-05F4-FEF145AD71D6}"/>
                </a:ext>
              </a:extLst>
            </p:cNvPr>
            <p:cNvSpPr txBox="1"/>
            <p:nvPr/>
          </p:nvSpPr>
          <p:spPr>
            <a:xfrm>
              <a:off x="13349131" y="3976223"/>
              <a:ext cx="1102168"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34. Priester</a:t>
              </a:r>
            </a:p>
          </p:txBody>
        </p:sp>
        <p:sp>
          <p:nvSpPr>
            <p:cNvPr id="186" name="Textfeld 185">
              <a:hlinkClick r:id="rId19" action="ppaction://hlinksldjump" tooltip="Erhalten und versorgen. "/>
              <a:extLst>
                <a:ext uri="{FF2B5EF4-FFF2-40B4-BE49-F238E27FC236}">
                  <a16:creationId xmlns:a16="http://schemas.microsoft.com/office/drawing/2014/main" id="{BA2C3D67-96E9-BA5C-75B4-B1D65D721D50}"/>
                </a:ext>
              </a:extLst>
            </p:cNvPr>
            <p:cNvSpPr txBox="1"/>
            <p:nvPr/>
          </p:nvSpPr>
          <p:spPr>
            <a:xfrm>
              <a:off x="13359457" y="3490519"/>
              <a:ext cx="91097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35. </a:t>
              </a:r>
              <a:r>
                <a:rPr lang="de-DE" sz="1400" b="1" dirty="0" err="1"/>
                <a:t>Zadok</a:t>
              </a:r>
              <a:r>
                <a:rPr lang="de-DE" sz="1400" b="1" dirty="0"/>
                <a:t> </a:t>
              </a:r>
            </a:p>
          </p:txBody>
        </p:sp>
        <p:sp>
          <p:nvSpPr>
            <p:cNvPr id="200" name="Textfeld 199">
              <a:hlinkClick r:id="rId20" action="ppaction://hlinksldjump" tooltip="Vorbild ist ein starkes Argument."/>
              <a:extLst>
                <a:ext uri="{FF2B5EF4-FFF2-40B4-BE49-F238E27FC236}">
                  <a16:creationId xmlns:a16="http://schemas.microsoft.com/office/drawing/2014/main" id="{3C3E1E8F-7B21-F93E-7D95-02DB0202E79E}"/>
                </a:ext>
              </a:extLst>
            </p:cNvPr>
            <p:cNvSpPr txBox="1"/>
            <p:nvPr/>
          </p:nvSpPr>
          <p:spPr>
            <a:xfrm>
              <a:off x="13357253" y="4516445"/>
              <a:ext cx="176966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sz="1400" b="1" dirty="0"/>
                <a:t>33. Leute von </a:t>
              </a:r>
              <a:r>
                <a:rPr lang="de-DE" sz="1400" b="1" dirty="0" err="1"/>
                <a:t>Tekoa</a:t>
              </a:r>
              <a:endParaRPr lang="de-DE" sz="1400" b="1" dirty="0"/>
            </a:p>
          </p:txBody>
        </p:sp>
        <p:sp>
          <p:nvSpPr>
            <p:cNvPr id="5" name="Textfeld 4">
              <a:hlinkClick r:id="rId21" action="ppaction://hlinksldjump" tooltip="Ruhm und Ehre – nicht für mich."/>
              <a:extLst>
                <a:ext uri="{FF2B5EF4-FFF2-40B4-BE49-F238E27FC236}">
                  <a16:creationId xmlns:a16="http://schemas.microsoft.com/office/drawing/2014/main" id="{0730CBBE-8483-6FEF-8291-6EBA2B845FCA}"/>
                </a:ext>
              </a:extLst>
            </p:cNvPr>
            <p:cNvSpPr txBox="1"/>
            <p:nvPr/>
          </p:nvSpPr>
          <p:spPr>
            <a:xfrm>
              <a:off x="13368895" y="11494676"/>
              <a:ext cx="1333882"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20. Nehemia</a:t>
              </a:r>
            </a:p>
          </p:txBody>
        </p:sp>
        <p:sp>
          <p:nvSpPr>
            <p:cNvPr id="9" name="Textfeld 8">
              <a:hlinkClick r:id="rId22" action="ppaction://hlinksldjump" tooltip="Mit einem Gott zugewandten Herz andere Herzen Gott zuwenden. "/>
              <a:extLst>
                <a:ext uri="{FF2B5EF4-FFF2-40B4-BE49-F238E27FC236}">
                  <a16:creationId xmlns:a16="http://schemas.microsoft.com/office/drawing/2014/main" id="{42A4E304-EFD9-7BC4-42F6-192B855B71CF}"/>
                </a:ext>
              </a:extLst>
            </p:cNvPr>
            <p:cNvSpPr txBox="1"/>
            <p:nvPr/>
          </p:nvSpPr>
          <p:spPr>
            <a:xfrm>
              <a:off x="13387146" y="11084856"/>
              <a:ext cx="173766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21. </a:t>
              </a:r>
              <a:r>
                <a:rPr lang="de-DE" sz="1400" b="1" dirty="0" err="1"/>
                <a:t>Rehum</a:t>
              </a:r>
              <a:r>
                <a:rPr lang="de-DE" sz="1400" b="1" dirty="0"/>
                <a:t> + Leviten</a:t>
              </a:r>
            </a:p>
          </p:txBody>
        </p:sp>
        <p:sp>
          <p:nvSpPr>
            <p:cNvPr id="11" name="Textfeld 10">
              <a:hlinkClick r:id="rId23" action="ppaction://hlinksldjump" tooltip="Retten trotz Verrat. "/>
              <a:extLst>
                <a:ext uri="{FF2B5EF4-FFF2-40B4-BE49-F238E27FC236}">
                  <a16:creationId xmlns:a16="http://schemas.microsoft.com/office/drawing/2014/main" id="{5B6D29F8-F970-370E-20E5-115D5F2FCCE8}"/>
                </a:ext>
              </a:extLst>
            </p:cNvPr>
            <p:cNvSpPr txBox="1"/>
            <p:nvPr/>
          </p:nvSpPr>
          <p:spPr>
            <a:xfrm>
              <a:off x="13389609" y="10683473"/>
              <a:ext cx="1248615"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22. Haschabja</a:t>
              </a:r>
            </a:p>
          </p:txBody>
        </p:sp>
        <p:sp>
          <p:nvSpPr>
            <p:cNvPr id="13" name="Textfeld 12">
              <a:hlinkClick r:id="rId24" action="ppaction://hlinksldjump" tooltip="Die Familie bauen – den Glauben an die nächste Generation weitergeben. "/>
              <a:extLst>
                <a:ext uri="{FF2B5EF4-FFF2-40B4-BE49-F238E27FC236}">
                  <a16:creationId xmlns:a16="http://schemas.microsoft.com/office/drawing/2014/main" id="{5B8B74C5-3890-11D4-52AD-DD7236AC57E0}"/>
                </a:ext>
              </a:extLst>
            </p:cNvPr>
            <p:cNvSpPr txBox="1"/>
            <p:nvPr/>
          </p:nvSpPr>
          <p:spPr>
            <a:xfrm>
              <a:off x="13379113" y="10242265"/>
              <a:ext cx="174570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23. </a:t>
              </a:r>
              <a:r>
                <a:rPr lang="de-DE" sz="1400" b="1" dirty="0" err="1"/>
                <a:t>Bunnui</a:t>
              </a:r>
              <a:r>
                <a:rPr lang="de-DE" sz="1400" b="1" dirty="0"/>
                <a:t> + Leviten</a:t>
              </a:r>
            </a:p>
          </p:txBody>
        </p:sp>
        <p:sp>
          <p:nvSpPr>
            <p:cNvPr id="19" name="Textfeld 18">
              <a:hlinkClick r:id="rId25" action="ppaction://hlinksldjump" tooltip="Freude hilft. "/>
              <a:extLst>
                <a:ext uri="{FF2B5EF4-FFF2-40B4-BE49-F238E27FC236}">
                  <a16:creationId xmlns:a16="http://schemas.microsoft.com/office/drawing/2014/main" id="{87732247-3E97-06F1-B30C-3E16E777865C}"/>
                </a:ext>
              </a:extLst>
            </p:cNvPr>
            <p:cNvSpPr txBox="1"/>
            <p:nvPr/>
          </p:nvSpPr>
          <p:spPr>
            <a:xfrm>
              <a:off x="13387146" y="9836570"/>
              <a:ext cx="823928"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24. </a:t>
              </a:r>
              <a:r>
                <a:rPr lang="de-DE" sz="1400" b="1" dirty="0" err="1"/>
                <a:t>Eser</a:t>
              </a:r>
              <a:endParaRPr lang="de-DE" sz="1400" b="1" dirty="0"/>
            </a:p>
          </p:txBody>
        </p:sp>
        <p:sp>
          <p:nvSpPr>
            <p:cNvPr id="28" name="Textfeld 27">
              <a:hlinkClick r:id="rId26" action="ppaction://hlinksldjump" tooltip="Missstände sehen und trotzdem weitermachen. "/>
              <a:extLst>
                <a:ext uri="{FF2B5EF4-FFF2-40B4-BE49-F238E27FC236}">
                  <a16:creationId xmlns:a16="http://schemas.microsoft.com/office/drawing/2014/main" id="{327C2739-D4A0-20C8-7232-B96A59E77AA9}"/>
                </a:ext>
              </a:extLst>
            </p:cNvPr>
            <p:cNvSpPr txBox="1"/>
            <p:nvPr/>
          </p:nvSpPr>
          <p:spPr>
            <a:xfrm>
              <a:off x="13387146" y="6844022"/>
              <a:ext cx="1251078"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31. </a:t>
              </a:r>
              <a:r>
                <a:rPr lang="de-DE" sz="1400" b="1" dirty="0" err="1"/>
                <a:t>Palal</a:t>
              </a:r>
              <a:endParaRPr lang="de-DE" sz="1400" b="1" dirty="0"/>
            </a:p>
          </p:txBody>
        </p:sp>
        <p:sp>
          <p:nvSpPr>
            <p:cNvPr id="30" name="Textfeld 29">
              <a:hlinkClick r:id="rId27" action="ppaction://hlinksldjump" tooltip="Gewissenhaft sein.  "/>
              <a:extLst>
                <a:ext uri="{FF2B5EF4-FFF2-40B4-BE49-F238E27FC236}">
                  <a16:creationId xmlns:a16="http://schemas.microsoft.com/office/drawing/2014/main" id="{824FFEDA-6B2F-D784-4250-88643CE98E72}"/>
                </a:ext>
              </a:extLst>
            </p:cNvPr>
            <p:cNvSpPr txBox="1"/>
            <p:nvPr/>
          </p:nvSpPr>
          <p:spPr>
            <a:xfrm>
              <a:off x="13387256" y="9430874"/>
              <a:ext cx="1119893"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25. Baruch</a:t>
              </a:r>
            </a:p>
          </p:txBody>
        </p:sp>
        <p:sp>
          <p:nvSpPr>
            <p:cNvPr id="34" name="Textfeld 33">
              <a:hlinkClick r:id="rId28" action="ppaction://hlinksldjump" tooltip="Der ewige Name im Buch des Lebens. "/>
              <a:extLst>
                <a:ext uri="{FF2B5EF4-FFF2-40B4-BE49-F238E27FC236}">
                  <a16:creationId xmlns:a16="http://schemas.microsoft.com/office/drawing/2014/main" id="{1BACD642-8241-A58A-AF6D-5D6024FED5C6}"/>
                </a:ext>
              </a:extLst>
            </p:cNvPr>
            <p:cNvSpPr txBox="1"/>
            <p:nvPr/>
          </p:nvSpPr>
          <p:spPr>
            <a:xfrm>
              <a:off x="13368895" y="8594751"/>
              <a:ext cx="122328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27. Priester</a:t>
              </a:r>
            </a:p>
          </p:txBody>
        </p:sp>
        <p:sp>
          <p:nvSpPr>
            <p:cNvPr id="38" name="Textfeld 37">
              <a:hlinkClick r:id="rId29" action="ppaction://hlinksldjump" tooltip="Von der Mühe zurechtzubringen."/>
              <a:extLst>
                <a:ext uri="{FF2B5EF4-FFF2-40B4-BE49-F238E27FC236}">
                  <a16:creationId xmlns:a16="http://schemas.microsoft.com/office/drawing/2014/main" id="{39B8BF80-DD5A-C495-6379-56C7BDC85A83}"/>
                </a:ext>
              </a:extLst>
            </p:cNvPr>
            <p:cNvSpPr txBox="1"/>
            <p:nvPr/>
          </p:nvSpPr>
          <p:spPr>
            <a:xfrm>
              <a:off x="13368895" y="9023569"/>
              <a:ext cx="122328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26. </a:t>
              </a:r>
              <a:r>
                <a:rPr lang="de-DE" sz="1400" b="1" dirty="0" err="1"/>
                <a:t>Meremot</a:t>
              </a:r>
              <a:endParaRPr lang="de-DE" sz="1400" b="1" dirty="0"/>
            </a:p>
          </p:txBody>
        </p:sp>
        <p:sp>
          <p:nvSpPr>
            <p:cNvPr id="42" name="Textfeld 41">
              <a:hlinkClick r:id="rId30" action="ppaction://hlinksldjump" tooltip="Wenn aus Pflicht eine Berufung wird"/>
              <a:extLst>
                <a:ext uri="{FF2B5EF4-FFF2-40B4-BE49-F238E27FC236}">
                  <a16:creationId xmlns:a16="http://schemas.microsoft.com/office/drawing/2014/main" id="{B1210A8D-B0E2-D84F-239A-DA634AFEB490}"/>
                </a:ext>
              </a:extLst>
            </p:cNvPr>
            <p:cNvSpPr txBox="1"/>
            <p:nvPr/>
          </p:nvSpPr>
          <p:spPr>
            <a:xfrm>
              <a:off x="13371378" y="5701775"/>
              <a:ext cx="2456484"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32. </a:t>
              </a:r>
              <a:r>
                <a:rPr lang="de-DE" sz="1400" b="1" dirty="0" err="1"/>
                <a:t>Pedaja</a:t>
              </a:r>
              <a:r>
                <a:rPr lang="de-DE" sz="1400" b="1" dirty="0"/>
                <a:t> + Tempelsklaven</a:t>
              </a:r>
            </a:p>
          </p:txBody>
        </p:sp>
        <p:sp>
          <p:nvSpPr>
            <p:cNvPr id="45" name="Textfeld 44">
              <a:hlinkClick r:id="rId31" action="ppaction://hlinksldjump" tooltip="Dienen mit anderen und alleine. "/>
              <a:extLst>
                <a:ext uri="{FF2B5EF4-FFF2-40B4-BE49-F238E27FC236}">
                  <a16:creationId xmlns:a16="http://schemas.microsoft.com/office/drawing/2014/main" id="{D430EB5E-D25E-ABFD-8AF8-15D3B1809DB7}"/>
                </a:ext>
              </a:extLst>
            </p:cNvPr>
            <p:cNvSpPr txBox="1"/>
            <p:nvPr/>
          </p:nvSpPr>
          <p:spPr>
            <a:xfrm>
              <a:off x="13382941" y="7319080"/>
              <a:ext cx="1120612"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30. </a:t>
              </a:r>
              <a:r>
                <a:rPr lang="de-DE" sz="1400" b="1" dirty="0" err="1"/>
                <a:t>Binnui</a:t>
              </a:r>
              <a:endParaRPr lang="de-DE" sz="1400" b="1" dirty="0"/>
            </a:p>
          </p:txBody>
        </p:sp>
        <p:sp>
          <p:nvSpPr>
            <p:cNvPr id="48" name="Textfeld 47">
              <a:hlinkClick r:id="rId32" action="ppaction://hlinksldjump" tooltip="Einer, dem Gott half.  "/>
              <a:extLst>
                <a:ext uri="{FF2B5EF4-FFF2-40B4-BE49-F238E27FC236}">
                  <a16:creationId xmlns:a16="http://schemas.microsoft.com/office/drawing/2014/main" id="{F9DEBA9B-9E17-3F9F-706A-B95C8B4B72D8}"/>
                </a:ext>
              </a:extLst>
            </p:cNvPr>
            <p:cNvSpPr txBox="1"/>
            <p:nvPr/>
          </p:nvSpPr>
          <p:spPr>
            <a:xfrm>
              <a:off x="13373755" y="7744347"/>
              <a:ext cx="108166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29. </a:t>
              </a:r>
              <a:r>
                <a:rPr lang="de-DE" sz="1400" b="1" dirty="0" err="1"/>
                <a:t>Asarja</a:t>
              </a:r>
              <a:endParaRPr lang="de-DE" sz="1400" b="1" dirty="0"/>
            </a:p>
          </p:txBody>
        </p:sp>
        <p:sp>
          <p:nvSpPr>
            <p:cNvPr id="51" name="Textfeld 50">
              <a:hlinkClick r:id="rId33" action="ppaction://hlinksldjump" tooltip="Verstehen und verbinden."/>
              <a:extLst>
                <a:ext uri="{FF2B5EF4-FFF2-40B4-BE49-F238E27FC236}">
                  <a16:creationId xmlns:a16="http://schemas.microsoft.com/office/drawing/2014/main" id="{8510F1E0-4D9F-F0D2-C488-E9227EE5103A}"/>
                </a:ext>
              </a:extLst>
            </p:cNvPr>
            <p:cNvSpPr txBox="1"/>
            <p:nvPr/>
          </p:nvSpPr>
          <p:spPr>
            <a:xfrm>
              <a:off x="13370991" y="8166415"/>
              <a:ext cx="213026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28. Benjamin + </a:t>
              </a:r>
              <a:r>
                <a:rPr lang="de-DE" sz="1400" b="1" dirty="0" err="1"/>
                <a:t>Haschub</a:t>
              </a:r>
              <a:endParaRPr lang="de-DE" sz="1400" b="1" dirty="0"/>
            </a:p>
          </p:txBody>
        </p:sp>
        <p:sp>
          <p:nvSpPr>
            <p:cNvPr id="54" name="Textfeld 53">
              <a:hlinkClick r:id="rId34" action="ppaction://hlinksldjump" tooltip="Jesus kommt bald – sich nicht ablenken lassen"/>
              <a:extLst>
                <a:ext uri="{FF2B5EF4-FFF2-40B4-BE49-F238E27FC236}">
                  <a16:creationId xmlns:a16="http://schemas.microsoft.com/office/drawing/2014/main" id="{A60BC506-293F-60A3-3687-F05129EF5F15}"/>
                </a:ext>
              </a:extLst>
            </p:cNvPr>
            <p:cNvSpPr txBox="1"/>
            <p:nvPr/>
          </p:nvSpPr>
          <p:spPr>
            <a:xfrm>
              <a:off x="13365286" y="2985495"/>
              <a:ext cx="1193512"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36. </a:t>
              </a:r>
              <a:r>
                <a:rPr lang="de-DE" sz="1400" b="1" dirty="0" err="1"/>
                <a:t>Schemaja</a:t>
              </a:r>
              <a:endParaRPr lang="de-DE" sz="1400" b="1" dirty="0"/>
            </a:p>
          </p:txBody>
        </p:sp>
        <p:sp>
          <p:nvSpPr>
            <p:cNvPr id="57" name="Textfeld 56">
              <a:hlinkClick r:id="rId35" action="ppaction://hlinksldjump" tooltip="Das Wertvollste gehört Jesus. "/>
              <a:extLst>
                <a:ext uri="{FF2B5EF4-FFF2-40B4-BE49-F238E27FC236}">
                  <a16:creationId xmlns:a16="http://schemas.microsoft.com/office/drawing/2014/main" id="{3D1C1706-83D3-F554-40EC-2F87AE2265E4}"/>
                </a:ext>
              </a:extLst>
            </p:cNvPr>
            <p:cNvSpPr txBox="1"/>
            <p:nvPr/>
          </p:nvSpPr>
          <p:spPr>
            <a:xfrm>
              <a:off x="13365286" y="1516163"/>
              <a:ext cx="109581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39. </a:t>
              </a:r>
              <a:r>
                <a:rPr lang="de-DE" sz="1400" b="1" dirty="0" err="1"/>
                <a:t>Malchija</a:t>
              </a:r>
              <a:r>
                <a:rPr lang="de-DE" sz="1400" b="1" dirty="0"/>
                <a:t> </a:t>
              </a:r>
            </a:p>
          </p:txBody>
        </p:sp>
        <p:sp>
          <p:nvSpPr>
            <p:cNvPr id="60" name="Textfeld 59">
              <a:hlinkClick r:id="rId36" action="ppaction://hlinksldjump" tooltip="Im richtigen Verhältnis zu Gott und den Menschen. "/>
              <a:extLst>
                <a:ext uri="{FF2B5EF4-FFF2-40B4-BE49-F238E27FC236}">
                  <a16:creationId xmlns:a16="http://schemas.microsoft.com/office/drawing/2014/main" id="{454071FB-A483-F0C8-2955-3C01C20E1F41}"/>
                </a:ext>
              </a:extLst>
            </p:cNvPr>
            <p:cNvSpPr txBox="1"/>
            <p:nvPr/>
          </p:nvSpPr>
          <p:spPr>
            <a:xfrm>
              <a:off x="13365286" y="2503719"/>
              <a:ext cx="169345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37. </a:t>
              </a:r>
              <a:r>
                <a:rPr lang="de-DE" sz="1400" b="1" dirty="0" err="1"/>
                <a:t>Hananja</a:t>
              </a:r>
              <a:r>
                <a:rPr lang="de-DE" sz="1400" b="1" dirty="0"/>
                <a:t>+Hanun</a:t>
              </a:r>
            </a:p>
          </p:txBody>
        </p:sp>
        <p:sp>
          <p:nvSpPr>
            <p:cNvPr id="66" name="Textfeld 65">
              <a:hlinkClick r:id="rId37" action="ppaction://hlinksldjump" tooltip="Ausgewogen bewerten. "/>
              <a:extLst>
                <a:ext uri="{FF2B5EF4-FFF2-40B4-BE49-F238E27FC236}">
                  <a16:creationId xmlns:a16="http://schemas.microsoft.com/office/drawing/2014/main" id="{35092B0A-7ABB-09EF-B390-60E5E14A8C4F}"/>
                </a:ext>
              </a:extLst>
            </p:cNvPr>
            <p:cNvSpPr txBox="1"/>
            <p:nvPr/>
          </p:nvSpPr>
          <p:spPr>
            <a:xfrm>
              <a:off x="13349131" y="2019420"/>
              <a:ext cx="1383149"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38. </a:t>
              </a:r>
              <a:r>
                <a:rPr lang="de-DE" sz="1400" b="1" dirty="0" err="1"/>
                <a:t>Meschullam</a:t>
              </a:r>
              <a:endParaRPr lang="de-DE" sz="1400" b="1" dirty="0"/>
            </a:p>
          </p:txBody>
        </p:sp>
        <p:sp>
          <p:nvSpPr>
            <p:cNvPr id="71" name="Textfeld 70">
              <a:hlinkClick r:id="rId38" action="ppaction://hlinksldjump" tooltip="Prioritäten richtig setzen - trachtet zuerst nach dem Reich Gottes. "/>
              <a:extLst>
                <a:ext uri="{FF2B5EF4-FFF2-40B4-BE49-F238E27FC236}">
                  <a16:creationId xmlns:a16="http://schemas.microsoft.com/office/drawing/2014/main" id="{F642710F-8F35-ECD2-3C69-58196B4B9E99}"/>
                </a:ext>
              </a:extLst>
            </p:cNvPr>
            <p:cNvSpPr txBox="1"/>
            <p:nvPr/>
          </p:nvSpPr>
          <p:spPr>
            <a:xfrm>
              <a:off x="13349131" y="984848"/>
              <a:ext cx="2443484"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40. Goldschmiede + Händler</a:t>
              </a:r>
            </a:p>
          </p:txBody>
        </p:sp>
        <p:cxnSp>
          <p:nvCxnSpPr>
            <p:cNvPr id="132" name="Gerader Verbinder 110">
              <a:extLst>
                <a:ext uri="{FF2B5EF4-FFF2-40B4-BE49-F238E27FC236}">
                  <a16:creationId xmlns:a16="http://schemas.microsoft.com/office/drawing/2014/main" id="{182357B6-0247-3EC3-5B96-3D9DE4E0DBA3}"/>
                </a:ext>
              </a:extLst>
            </p:cNvPr>
            <p:cNvCxnSpPr>
              <a:cxnSpLocks/>
              <a:stCxn id="112" idx="3"/>
              <a:endCxn id="384" idx="0"/>
            </p:cNvCxnSpPr>
            <p:nvPr/>
          </p:nvCxnSpPr>
          <p:spPr>
            <a:xfrm>
              <a:off x="6187137" y="606634"/>
              <a:ext cx="979314" cy="982030"/>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46" name="Gerader Verbinder 110">
              <a:extLst>
                <a:ext uri="{FF2B5EF4-FFF2-40B4-BE49-F238E27FC236}">
                  <a16:creationId xmlns:a16="http://schemas.microsoft.com/office/drawing/2014/main" id="{8CB48CC7-18D7-C1E2-E873-0747C0626E04}"/>
                </a:ext>
              </a:extLst>
            </p:cNvPr>
            <p:cNvCxnSpPr>
              <a:cxnSpLocks/>
              <a:stCxn id="115" idx="2"/>
              <a:endCxn id="237" idx="0"/>
            </p:cNvCxnSpPr>
            <p:nvPr/>
          </p:nvCxnSpPr>
          <p:spPr>
            <a:xfrm>
              <a:off x="6469900" y="336035"/>
              <a:ext cx="1220356" cy="124548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57" name="Gerader Verbinder 110">
              <a:extLst>
                <a:ext uri="{FF2B5EF4-FFF2-40B4-BE49-F238E27FC236}">
                  <a16:creationId xmlns:a16="http://schemas.microsoft.com/office/drawing/2014/main" id="{BA59396E-3391-719E-016C-BCFE53F87B41}"/>
                </a:ext>
              </a:extLst>
            </p:cNvPr>
            <p:cNvCxnSpPr>
              <a:cxnSpLocks/>
              <a:stCxn id="117" idx="2"/>
              <a:endCxn id="387" idx="0"/>
            </p:cNvCxnSpPr>
            <p:nvPr/>
          </p:nvCxnSpPr>
          <p:spPr>
            <a:xfrm>
              <a:off x="7688933" y="730980"/>
              <a:ext cx="540504" cy="859316"/>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61" name="Gerader Verbinder 110">
              <a:extLst>
                <a:ext uri="{FF2B5EF4-FFF2-40B4-BE49-F238E27FC236}">
                  <a16:creationId xmlns:a16="http://schemas.microsoft.com/office/drawing/2014/main" id="{73E038D8-361E-B573-B49E-E9019C7F90C5}"/>
                </a:ext>
              </a:extLst>
            </p:cNvPr>
            <p:cNvCxnSpPr>
              <a:cxnSpLocks/>
              <a:stCxn id="119" idx="2"/>
              <a:endCxn id="247" idx="0"/>
            </p:cNvCxnSpPr>
            <p:nvPr/>
          </p:nvCxnSpPr>
          <p:spPr>
            <a:xfrm>
              <a:off x="8510439" y="320329"/>
              <a:ext cx="117833" cy="115311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66" name="Gerader Verbinder 110">
              <a:extLst>
                <a:ext uri="{FF2B5EF4-FFF2-40B4-BE49-F238E27FC236}">
                  <a16:creationId xmlns:a16="http://schemas.microsoft.com/office/drawing/2014/main" id="{3416F79C-A44C-A023-0A0C-991296330E79}"/>
                </a:ext>
              </a:extLst>
            </p:cNvPr>
            <p:cNvCxnSpPr>
              <a:cxnSpLocks/>
              <a:stCxn id="108" idx="2"/>
              <a:endCxn id="249" idx="0"/>
            </p:cNvCxnSpPr>
            <p:nvPr/>
          </p:nvCxnSpPr>
          <p:spPr>
            <a:xfrm flipH="1">
              <a:off x="9000853" y="712485"/>
              <a:ext cx="225650" cy="87273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75" name="Gerader Verbinder 110">
              <a:extLst>
                <a:ext uri="{FF2B5EF4-FFF2-40B4-BE49-F238E27FC236}">
                  <a16:creationId xmlns:a16="http://schemas.microsoft.com/office/drawing/2014/main" id="{BD67FCC0-AAE6-473E-D0DD-198744AA733A}"/>
                </a:ext>
              </a:extLst>
            </p:cNvPr>
            <p:cNvCxnSpPr>
              <a:cxnSpLocks/>
              <a:stCxn id="106" idx="2"/>
              <a:endCxn id="260" idx="0"/>
            </p:cNvCxnSpPr>
            <p:nvPr/>
          </p:nvCxnSpPr>
          <p:spPr>
            <a:xfrm flipH="1">
              <a:off x="10279841" y="292440"/>
              <a:ext cx="473866" cy="1293702"/>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80" name="Gerader Verbinder 110">
              <a:extLst>
                <a:ext uri="{FF2B5EF4-FFF2-40B4-BE49-F238E27FC236}">
                  <a16:creationId xmlns:a16="http://schemas.microsoft.com/office/drawing/2014/main" id="{C613FB44-25AA-D246-0837-58C4A6C6F046}"/>
                </a:ext>
              </a:extLst>
            </p:cNvPr>
            <p:cNvCxnSpPr>
              <a:cxnSpLocks/>
              <a:stCxn id="89" idx="2"/>
            </p:cNvCxnSpPr>
            <p:nvPr/>
          </p:nvCxnSpPr>
          <p:spPr>
            <a:xfrm flipH="1">
              <a:off x="10904909" y="388383"/>
              <a:ext cx="2621837" cy="1075105"/>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16" name="Gerader Verbinder 268">
              <a:extLst>
                <a:ext uri="{FF2B5EF4-FFF2-40B4-BE49-F238E27FC236}">
                  <a16:creationId xmlns:a16="http://schemas.microsoft.com/office/drawing/2014/main" id="{B3FB4B21-5D82-7564-79A8-F1844FDBFB3E}"/>
                </a:ext>
              </a:extLst>
            </p:cNvPr>
            <p:cNvCxnSpPr>
              <a:cxnSpLocks/>
              <a:endCxn id="48" idx="1"/>
            </p:cNvCxnSpPr>
            <p:nvPr/>
          </p:nvCxnSpPr>
          <p:spPr>
            <a:xfrm flipV="1">
              <a:off x="10684253" y="7898236"/>
              <a:ext cx="2689502" cy="57658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36" name="Gerader Verbinder 110">
              <a:extLst>
                <a:ext uri="{FF2B5EF4-FFF2-40B4-BE49-F238E27FC236}">
                  <a16:creationId xmlns:a16="http://schemas.microsoft.com/office/drawing/2014/main" id="{9A38D807-A773-9F90-9317-CA781BEF7D20}"/>
                </a:ext>
              </a:extLst>
            </p:cNvPr>
            <p:cNvCxnSpPr>
              <a:cxnSpLocks/>
              <a:stCxn id="19" idx="1"/>
            </p:cNvCxnSpPr>
            <p:nvPr/>
          </p:nvCxnSpPr>
          <p:spPr>
            <a:xfrm flipH="1" flipV="1">
              <a:off x="10847400" y="9879606"/>
              <a:ext cx="2539746" cy="11085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39" name="Gerader Verbinder 110">
              <a:extLst>
                <a:ext uri="{FF2B5EF4-FFF2-40B4-BE49-F238E27FC236}">
                  <a16:creationId xmlns:a16="http://schemas.microsoft.com/office/drawing/2014/main" id="{AA7A71E8-4049-8C49-D0FB-18500933BB94}"/>
                </a:ext>
              </a:extLst>
            </p:cNvPr>
            <p:cNvCxnSpPr>
              <a:cxnSpLocks/>
              <a:stCxn id="30" idx="1"/>
            </p:cNvCxnSpPr>
            <p:nvPr/>
          </p:nvCxnSpPr>
          <p:spPr>
            <a:xfrm flipH="1">
              <a:off x="10837966" y="9584763"/>
              <a:ext cx="2549290" cy="41866"/>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42" name="Gerader Verbinder 110">
              <a:extLst>
                <a:ext uri="{FF2B5EF4-FFF2-40B4-BE49-F238E27FC236}">
                  <a16:creationId xmlns:a16="http://schemas.microsoft.com/office/drawing/2014/main" id="{899F7B91-A67E-B1E0-47F3-C7A6B0031703}"/>
                </a:ext>
              </a:extLst>
            </p:cNvPr>
            <p:cNvCxnSpPr>
              <a:cxnSpLocks/>
              <a:stCxn id="38" idx="1"/>
            </p:cNvCxnSpPr>
            <p:nvPr/>
          </p:nvCxnSpPr>
          <p:spPr>
            <a:xfrm flipH="1">
              <a:off x="10800263" y="9177458"/>
              <a:ext cx="2568632" cy="128075"/>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47" name="Gerader Verbinder 110">
              <a:extLst>
                <a:ext uri="{FF2B5EF4-FFF2-40B4-BE49-F238E27FC236}">
                  <a16:creationId xmlns:a16="http://schemas.microsoft.com/office/drawing/2014/main" id="{644A29FA-1A61-6978-EFDE-8D06C4CC3AE6}"/>
                </a:ext>
              </a:extLst>
            </p:cNvPr>
            <p:cNvCxnSpPr>
              <a:cxnSpLocks/>
              <a:stCxn id="34" idx="1"/>
            </p:cNvCxnSpPr>
            <p:nvPr/>
          </p:nvCxnSpPr>
          <p:spPr>
            <a:xfrm flipH="1">
              <a:off x="10767813" y="8748640"/>
              <a:ext cx="2601082" cy="31974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51" name="Gerader Verbinder 110">
              <a:extLst>
                <a:ext uri="{FF2B5EF4-FFF2-40B4-BE49-F238E27FC236}">
                  <a16:creationId xmlns:a16="http://schemas.microsoft.com/office/drawing/2014/main" id="{E6A6949A-F931-D3DD-234C-57F6507B2B9D}"/>
                </a:ext>
              </a:extLst>
            </p:cNvPr>
            <p:cNvCxnSpPr>
              <a:cxnSpLocks/>
              <a:stCxn id="51" idx="1"/>
            </p:cNvCxnSpPr>
            <p:nvPr/>
          </p:nvCxnSpPr>
          <p:spPr>
            <a:xfrm flipH="1">
              <a:off x="10720179" y="8320304"/>
              <a:ext cx="2650812" cy="466349"/>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57" name="Gerader Verbinder 268">
              <a:extLst>
                <a:ext uri="{FF2B5EF4-FFF2-40B4-BE49-F238E27FC236}">
                  <a16:creationId xmlns:a16="http://schemas.microsoft.com/office/drawing/2014/main" id="{C9E7CB06-2722-66E7-106F-656455762931}"/>
                </a:ext>
              </a:extLst>
            </p:cNvPr>
            <p:cNvCxnSpPr>
              <a:cxnSpLocks/>
              <a:endCxn id="45" idx="1"/>
            </p:cNvCxnSpPr>
            <p:nvPr/>
          </p:nvCxnSpPr>
          <p:spPr>
            <a:xfrm flipV="1">
              <a:off x="10654679" y="7472969"/>
              <a:ext cx="2728262" cy="61454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09" name="Gerader Verbinder 309">
              <a:extLst>
                <a:ext uri="{FF2B5EF4-FFF2-40B4-BE49-F238E27FC236}">
                  <a16:creationId xmlns:a16="http://schemas.microsoft.com/office/drawing/2014/main" id="{F5288FA8-5FD0-6733-3974-D25C88F40834}"/>
                </a:ext>
              </a:extLst>
            </p:cNvPr>
            <p:cNvCxnSpPr>
              <a:cxnSpLocks/>
            </p:cNvCxnSpPr>
            <p:nvPr/>
          </p:nvCxnSpPr>
          <p:spPr>
            <a:xfrm>
              <a:off x="11830417" y="4439182"/>
              <a:ext cx="1518714" cy="21409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27" name="Gerader Verbinder 309">
              <a:extLst>
                <a:ext uri="{FF2B5EF4-FFF2-40B4-BE49-F238E27FC236}">
                  <a16:creationId xmlns:a16="http://schemas.microsoft.com/office/drawing/2014/main" id="{E5474A39-D088-328D-D386-410A752119A6}"/>
                </a:ext>
              </a:extLst>
            </p:cNvPr>
            <p:cNvCxnSpPr>
              <a:cxnSpLocks/>
              <a:endCxn id="184" idx="1"/>
            </p:cNvCxnSpPr>
            <p:nvPr/>
          </p:nvCxnSpPr>
          <p:spPr>
            <a:xfrm>
              <a:off x="11841116" y="3899335"/>
              <a:ext cx="1508015" cy="23077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31" name="Gerader Verbinder 309">
              <a:extLst>
                <a:ext uri="{FF2B5EF4-FFF2-40B4-BE49-F238E27FC236}">
                  <a16:creationId xmlns:a16="http://schemas.microsoft.com/office/drawing/2014/main" id="{371A2F4E-40D7-D272-4FD6-C09EF5FE8A31}"/>
                </a:ext>
              </a:extLst>
            </p:cNvPr>
            <p:cNvCxnSpPr>
              <a:cxnSpLocks/>
              <a:endCxn id="186" idx="1"/>
            </p:cNvCxnSpPr>
            <p:nvPr/>
          </p:nvCxnSpPr>
          <p:spPr>
            <a:xfrm>
              <a:off x="11838539" y="3594602"/>
              <a:ext cx="1520918" cy="49806"/>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45" name="Gerader Verbinder 309">
              <a:extLst>
                <a:ext uri="{FF2B5EF4-FFF2-40B4-BE49-F238E27FC236}">
                  <a16:creationId xmlns:a16="http://schemas.microsoft.com/office/drawing/2014/main" id="{28B5025B-DF91-2383-6B34-90D4389412AD}"/>
                </a:ext>
              </a:extLst>
            </p:cNvPr>
            <p:cNvCxnSpPr>
              <a:cxnSpLocks/>
              <a:endCxn id="54" idx="1"/>
            </p:cNvCxnSpPr>
            <p:nvPr/>
          </p:nvCxnSpPr>
          <p:spPr>
            <a:xfrm flipV="1">
              <a:off x="11838681" y="3139384"/>
              <a:ext cx="1526605" cy="118691"/>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37" name="Gerader Verbinder 309">
              <a:extLst>
                <a:ext uri="{FF2B5EF4-FFF2-40B4-BE49-F238E27FC236}">
                  <a16:creationId xmlns:a16="http://schemas.microsoft.com/office/drawing/2014/main" id="{BDCDDD23-36FA-1B7B-0602-B6AD6D1871D8}"/>
                </a:ext>
              </a:extLst>
            </p:cNvPr>
            <p:cNvCxnSpPr>
              <a:cxnSpLocks/>
              <a:endCxn id="60" idx="1"/>
            </p:cNvCxnSpPr>
            <p:nvPr/>
          </p:nvCxnSpPr>
          <p:spPr>
            <a:xfrm flipV="1">
              <a:off x="11829606" y="2657608"/>
              <a:ext cx="1535680" cy="57759"/>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42" name="Gerader Verbinder 309">
              <a:extLst>
                <a:ext uri="{FF2B5EF4-FFF2-40B4-BE49-F238E27FC236}">
                  <a16:creationId xmlns:a16="http://schemas.microsoft.com/office/drawing/2014/main" id="{F5531461-EFF9-0923-61FB-43749180650C}"/>
                </a:ext>
              </a:extLst>
            </p:cNvPr>
            <p:cNvCxnSpPr>
              <a:cxnSpLocks/>
              <a:endCxn id="66" idx="1"/>
            </p:cNvCxnSpPr>
            <p:nvPr/>
          </p:nvCxnSpPr>
          <p:spPr>
            <a:xfrm flipV="1">
              <a:off x="11825856" y="2173309"/>
              <a:ext cx="1523275" cy="28824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46" name="Gerader Verbinder 309">
              <a:extLst>
                <a:ext uri="{FF2B5EF4-FFF2-40B4-BE49-F238E27FC236}">
                  <a16:creationId xmlns:a16="http://schemas.microsoft.com/office/drawing/2014/main" id="{82BF8E79-00D6-D6F4-61B9-09B44DB98DAC}"/>
                </a:ext>
              </a:extLst>
            </p:cNvPr>
            <p:cNvCxnSpPr>
              <a:cxnSpLocks/>
              <a:endCxn id="57" idx="1"/>
            </p:cNvCxnSpPr>
            <p:nvPr/>
          </p:nvCxnSpPr>
          <p:spPr>
            <a:xfrm flipV="1">
              <a:off x="11798173" y="1670052"/>
              <a:ext cx="1567113" cy="19389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66" name="Gerader Verbinder 309">
              <a:extLst>
                <a:ext uri="{FF2B5EF4-FFF2-40B4-BE49-F238E27FC236}">
                  <a16:creationId xmlns:a16="http://schemas.microsoft.com/office/drawing/2014/main" id="{7D07EAB5-AFA1-CBEC-11C3-309258041D0C}"/>
                </a:ext>
              </a:extLst>
            </p:cNvPr>
            <p:cNvCxnSpPr>
              <a:cxnSpLocks/>
              <a:endCxn id="71" idx="1"/>
            </p:cNvCxnSpPr>
            <p:nvPr/>
          </p:nvCxnSpPr>
          <p:spPr>
            <a:xfrm flipV="1">
              <a:off x="11424783" y="1138737"/>
              <a:ext cx="1924348" cy="457805"/>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763" name="Gerader Verbinder 762">
              <a:extLst>
                <a:ext uri="{FF2B5EF4-FFF2-40B4-BE49-F238E27FC236}">
                  <a16:creationId xmlns:a16="http://schemas.microsoft.com/office/drawing/2014/main" id="{99021BB9-3B2C-4549-B39B-D7BF4333C319}"/>
                </a:ext>
              </a:extLst>
            </p:cNvPr>
            <p:cNvCxnSpPr>
              <a:cxnSpLocks/>
              <a:stCxn id="365" idx="2"/>
              <a:endCxn id="98" idx="0"/>
            </p:cNvCxnSpPr>
            <p:nvPr/>
          </p:nvCxnSpPr>
          <p:spPr>
            <a:xfrm flipH="1">
              <a:off x="10517028" y="873761"/>
              <a:ext cx="361355" cy="61433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nvGrpSpPr>
            <p:cNvPr id="46" name="Gruppieren 45">
              <a:extLst>
                <a:ext uri="{FF2B5EF4-FFF2-40B4-BE49-F238E27FC236}">
                  <a16:creationId xmlns:a16="http://schemas.microsoft.com/office/drawing/2014/main" id="{631327C5-1871-44DF-B251-522C4C00ACBB}"/>
                </a:ext>
              </a:extLst>
            </p:cNvPr>
            <p:cNvGrpSpPr/>
            <p:nvPr/>
          </p:nvGrpSpPr>
          <p:grpSpPr>
            <a:xfrm>
              <a:off x="12182426" y="4922100"/>
              <a:ext cx="1843876" cy="281301"/>
              <a:chOff x="5023796" y="5409262"/>
              <a:chExt cx="1843876" cy="281301"/>
            </a:xfrm>
          </p:grpSpPr>
          <p:pic>
            <p:nvPicPr>
              <p:cNvPr id="325" name="Grafik 17" descr="Mittelalterlicher Turm mit einfarbiger Füllung">
                <a:extLst>
                  <a:ext uri="{FF2B5EF4-FFF2-40B4-BE49-F238E27FC236}">
                    <a16:creationId xmlns:a16="http://schemas.microsoft.com/office/drawing/2014/main" id="{A2C974CD-4BAD-4E1F-A1E3-A99C1D749D9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023796" y="5409262"/>
                <a:ext cx="281301" cy="281301"/>
              </a:xfrm>
              <a:prstGeom prst="rect">
                <a:avLst/>
              </a:prstGeom>
            </p:spPr>
          </p:pic>
          <p:sp>
            <p:nvSpPr>
              <p:cNvPr id="383" name="Textfeld 382">
                <a:extLst>
                  <a:ext uri="{FF2B5EF4-FFF2-40B4-BE49-F238E27FC236}">
                    <a16:creationId xmlns:a16="http://schemas.microsoft.com/office/drawing/2014/main" id="{E45E46C3-23D1-42B0-B47E-0E0358D32FC5}"/>
                  </a:ext>
                </a:extLst>
              </p:cNvPr>
              <p:cNvSpPr txBox="1"/>
              <p:nvPr/>
            </p:nvSpPr>
            <p:spPr>
              <a:xfrm>
                <a:off x="5283048" y="5470150"/>
                <a:ext cx="1584624" cy="215444"/>
              </a:xfrm>
              <a:prstGeom prst="rect">
                <a:avLst/>
              </a:prstGeom>
              <a:noFill/>
            </p:spPr>
            <p:txBody>
              <a:bodyPr wrap="square" lIns="0" tIns="0" rIns="0" bIns="0">
                <a:spAutoFit/>
              </a:bodyPr>
              <a:lstStyle/>
              <a:p>
                <a:r>
                  <a:rPr lang="de-DE" sz="1400" b="1" dirty="0">
                    <a:solidFill>
                      <a:srgbClr val="7CA3F0"/>
                    </a:solidFill>
                  </a:rPr>
                  <a:t>vorspringender Turm</a:t>
                </a:r>
              </a:p>
            </p:txBody>
          </p:sp>
        </p:grpSp>
        <p:grpSp>
          <p:nvGrpSpPr>
            <p:cNvPr id="53" name="Gruppieren 52">
              <a:extLst>
                <a:ext uri="{FF2B5EF4-FFF2-40B4-BE49-F238E27FC236}">
                  <a16:creationId xmlns:a16="http://schemas.microsoft.com/office/drawing/2014/main" id="{0F22BBC7-E861-4CA4-A3BB-76080B527425}"/>
                </a:ext>
              </a:extLst>
            </p:cNvPr>
            <p:cNvGrpSpPr/>
            <p:nvPr/>
          </p:nvGrpSpPr>
          <p:grpSpPr>
            <a:xfrm>
              <a:off x="11753729" y="6552471"/>
              <a:ext cx="1390280" cy="307777"/>
              <a:chOff x="4884958" y="6874148"/>
              <a:chExt cx="1390280" cy="307777"/>
            </a:xfrm>
          </p:grpSpPr>
          <p:pic>
            <p:nvPicPr>
              <p:cNvPr id="375" name="Grafik 17" descr="Mittelalterlicher Turm mit einfarbiger Füllung">
                <a:extLst>
                  <a:ext uri="{FF2B5EF4-FFF2-40B4-BE49-F238E27FC236}">
                    <a16:creationId xmlns:a16="http://schemas.microsoft.com/office/drawing/2014/main" id="{EDC1ACE6-C4B1-4FE8-B2FD-D1F6FE7D76A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4884958" y="6875463"/>
                <a:ext cx="281301" cy="281301"/>
              </a:xfrm>
              <a:prstGeom prst="rect">
                <a:avLst/>
              </a:prstGeom>
            </p:spPr>
          </p:pic>
          <p:sp>
            <p:nvSpPr>
              <p:cNvPr id="386" name="Textfeld 385">
                <a:extLst>
                  <a:ext uri="{FF2B5EF4-FFF2-40B4-BE49-F238E27FC236}">
                    <a16:creationId xmlns:a16="http://schemas.microsoft.com/office/drawing/2014/main" id="{0CC51CA8-B88F-4759-8D2B-39BD09773540}"/>
                  </a:ext>
                </a:extLst>
              </p:cNvPr>
              <p:cNvSpPr txBox="1"/>
              <p:nvPr/>
            </p:nvSpPr>
            <p:spPr>
              <a:xfrm>
                <a:off x="5068129" y="6874148"/>
                <a:ext cx="1207109" cy="307777"/>
              </a:xfrm>
              <a:prstGeom prst="rect">
                <a:avLst/>
              </a:prstGeom>
              <a:noFill/>
            </p:spPr>
            <p:txBody>
              <a:bodyPr wrap="square">
                <a:spAutoFit/>
              </a:bodyPr>
              <a:lstStyle/>
              <a:p>
                <a:r>
                  <a:rPr lang="de-DE" sz="1400" b="1" dirty="0">
                    <a:solidFill>
                      <a:srgbClr val="7CA3F0"/>
                    </a:solidFill>
                  </a:rPr>
                  <a:t>Oberer Turm</a:t>
                </a:r>
              </a:p>
            </p:txBody>
          </p:sp>
        </p:grpSp>
        <p:sp>
          <p:nvSpPr>
            <p:cNvPr id="412" name="Textfeld 411">
              <a:extLst>
                <a:ext uri="{FF2B5EF4-FFF2-40B4-BE49-F238E27FC236}">
                  <a16:creationId xmlns:a16="http://schemas.microsoft.com/office/drawing/2014/main" id="{85DFE4F7-C522-45AF-8426-05E90E713BD4}"/>
                </a:ext>
              </a:extLst>
            </p:cNvPr>
            <p:cNvSpPr txBox="1"/>
            <p:nvPr/>
          </p:nvSpPr>
          <p:spPr>
            <a:xfrm>
              <a:off x="10753643" y="1165027"/>
              <a:ext cx="759146"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Schaf-Tor</a:t>
              </a:r>
              <a:endParaRPr lang="de-DE" sz="1100" b="1" dirty="0">
                <a:solidFill>
                  <a:schemeClr val="tx1">
                    <a:lumMod val="50000"/>
                    <a:lumOff val="50000"/>
                  </a:schemeClr>
                </a:solidFill>
                <a:effectLst>
                  <a:outerShdw blurRad="38100" dist="38100" dir="2700000" algn="tl">
                    <a:srgbClr val="000000">
                      <a:alpha val="43137"/>
                    </a:srgbClr>
                  </a:outerShdw>
                </a:effectLst>
              </a:endParaRPr>
            </a:p>
          </p:txBody>
        </p:sp>
        <p:sp>
          <p:nvSpPr>
            <p:cNvPr id="413" name="Textfeld 412">
              <a:extLst>
                <a:ext uri="{FF2B5EF4-FFF2-40B4-BE49-F238E27FC236}">
                  <a16:creationId xmlns:a16="http://schemas.microsoft.com/office/drawing/2014/main" id="{71CD4C3E-FB78-4D93-B70D-A86D2BF25487}"/>
                </a:ext>
              </a:extLst>
            </p:cNvPr>
            <p:cNvSpPr txBox="1"/>
            <p:nvPr/>
          </p:nvSpPr>
          <p:spPr>
            <a:xfrm>
              <a:off x="11977444" y="2010109"/>
              <a:ext cx="895726"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Wacht-Tor</a:t>
              </a:r>
              <a:endParaRPr lang="de-DE" sz="1100" b="1" dirty="0">
                <a:solidFill>
                  <a:schemeClr val="tx1">
                    <a:lumMod val="50000"/>
                    <a:lumOff val="50000"/>
                  </a:schemeClr>
                </a:solidFill>
                <a:effectLst>
                  <a:outerShdw blurRad="38100" dist="38100" dir="2700000" algn="tl">
                    <a:srgbClr val="000000">
                      <a:alpha val="43137"/>
                    </a:srgbClr>
                  </a:outerShdw>
                </a:effectLst>
              </a:endParaRPr>
            </a:p>
          </p:txBody>
        </p:sp>
        <p:sp>
          <p:nvSpPr>
            <p:cNvPr id="4" name="Textfeld 3">
              <a:extLst>
                <a:ext uri="{FF2B5EF4-FFF2-40B4-BE49-F238E27FC236}">
                  <a16:creationId xmlns:a16="http://schemas.microsoft.com/office/drawing/2014/main" id="{F7387CE3-FA86-89BD-5940-4BC25E741A3B}"/>
                </a:ext>
              </a:extLst>
            </p:cNvPr>
            <p:cNvSpPr txBox="1"/>
            <p:nvPr/>
          </p:nvSpPr>
          <p:spPr>
            <a:xfrm>
              <a:off x="199766" y="1595403"/>
              <a:ext cx="2807160" cy="246221"/>
            </a:xfrm>
            <a:prstGeom prst="rect">
              <a:avLst/>
            </a:prstGeom>
            <a:noFill/>
          </p:spPr>
          <p:txBody>
            <a:bodyPr wrap="square">
              <a:spAutoFit/>
            </a:bodyPr>
            <a:lstStyle/>
            <a:p>
              <a:endParaRPr lang="de-DE" sz="1000" dirty="0"/>
            </a:p>
          </p:txBody>
        </p:sp>
        <p:cxnSp>
          <p:nvCxnSpPr>
            <p:cNvPr id="84" name="Gerader Verbinder 110">
              <a:extLst>
                <a:ext uri="{FF2B5EF4-FFF2-40B4-BE49-F238E27FC236}">
                  <a16:creationId xmlns:a16="http://schemas.microsoft.com/office/drawing/2014/main" id="{75E0F06F-9B58-2111-55BC-3633BA3B5C00}"/>
                </a:ext>
              </a:extLst>
            </p:cNvPr>
            <p:cNvCxnSpPr>
              <a:cxnSpLocks/>
              <a:stCxn id="135" idx="3"/>
              <a:endCxn id="432" idx="2"/>
            </p:cNvCxnSpPr>
            <p:nvPr/>
          </p:nvCxnSpPr>
          <p:spPr>
            <a:xfrm>
              <a:off x="5786163" y="5241252"/>
              <a:ext cx="2237827" cy="100952"/>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90" name="Gerader Verbinder 110">
              <a:extLst>
                <a:ext uri="{FF2B5EF4-FFF2-40B4-BE49-F238E27FC236}">
                  <a16:creationId xmlns:a16="http://schemas.microsoft.com/office/drawing/2014/main" id="{2AEE4EC8-7BAA-A921-5E0C-A638284E3A42}"/>
                </a:ext>
              </a:extLst>
            </p:cNvPr>
            <p:cNvCxnSpPr>
              <a:cxnSpLocks/>
              <a:stCxn id="131" idx="3"/>
              <a:endCxn id="359" idx="2"/>
            </p:cNvCxnSpPr>
            <p:nvPr/>
          </p:nvCxnSpPr>
          <p:spPr>
            <a:xfrm>
              <a:off x="5524407" y="4744204"/>
              <a:ext cx="1761878" cy="92590"/>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16" name="Gerader Verbinder 110">
              <a:extLst>
                <a:ext uri="{FF2B5EF4-FFF2-40B4-BE49-F238E27FC236}">
                  <a16:creationId xmlns:a16="http://schemas.microsoft.com/office/drawing/2014/main" id="{18F40EC4-9E91-9A49-FBE8-0EC3AD89AAD4}"/>
                </a:ext>
              </a:extLst>
            </p:cNvPr>
            <p:cNvCxnSpPr>
              <a:cxnSpLocks/>
              <a:stCxn id="122" idx="3"/>
              <a:endCxn id="78" idx="1"/>
            </p:cNvCxnSpPr>
            <p:nvPr/>
          </p:nvCxnSpPr>
          <p:spPr>
            <a:xfrm>
              <a:off x="5965926" y="2360762"/>
              <a:ext cx="857297" cy="602035"/>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26" name="Gerader Verbinder 110">
              <a:extLst>
                <a:ext uri="{FF2B5EF4-FFF2-40B4-BE49-F238E27FC236}">
                  <a16:creationId xmlns:a16="http://schemas.microsoft.com/office/drawing/2014/main" id="{ADB5B0D5-324F-27CA-47F4-B367DDCE983A}"/>
                </a:ext>
              </a:extLst>
            </p:cNvPr>
            <p:cNvCxnSpPr>
              <a:cxnSpLocks/>
              <a:stCxn id="110" idx="3"/>
              <a:endCxn id="238" idx="0"/>
            </p:cNvCxnSpPr>
            <p:nvPr/>
          </p:nvCxnSpPr>
          <p:spPr>
            <a:xfrm>
              <a:off x="5966514" y="1443680"/>
              <a:ext cx="928596" cy="838849"/>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16" name="Gerader Verbinder 110">
              <a:extLst>
                <a:ext uri="{FF2B5EF4-FFF2-40B4-BE49-F238E27FC236}">
                  <a16:creationId xmlns:a16="http://schemas.microsoft.com/office/drawing/2014/main" id="{B99E2E2D-189F-4C0C-A300-23A4BB27B9BE}"/>
                </a:ext>
              </a:extLst>
            </p:cNvPr>
            <p:cNvCxnSpPr>
              <a:cxnSpLocks/>
              <a:stCxn id="5" idx="1"/>
            </p:cNvCxnSpPr>
            <p:nvPr/>
          </p:nvCxnSpPr>
          <p:spPr>
            <a:xfrm flipH="1" flipV="1">
              <a:off x="10661136" y="10669873"/>
              <a:ext cx="2707759" cy="978692"/>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21" name="Gerader Verbinder 110">
              <a:extLst>
                <a:ext uri="{FF2B5EF4-FFF2-40B4-BE49-F238E27FC236}">
                  <a16:creationId xmlns:a16="http://schemas.microsoft.com/office/drawing/2014/main" id="{9CE6F69A-19D2-486F-33A5-EF41A0020662}"/>
                </a:ext>
              </a:extLst>
            </p:cNvPr>
            <p:cNvCxnSpPr>
              <a:cxnSpLocks/>
              <a:stCxn id="9" idx="1"/>
            </p:cNvCxnSpPr>
            <p:nvPr/>
          </p:nvCxnSpPr>
          <p:spPr>
            <a:xfrm flipH="1" flipV="1">
              <a:off x="10760872" y="10497660"/>
              <a:ext cx="2626274" cy="741085"/>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26" name="Gerader Verbinder 110">
              <a:extLst>
                <a:ext uri="{FF2B5EF4-FFF2-40B4-BE49-F238E27FC236}">
                  <a16:creationId xmlns:a16="http://schemas.microsoft.com/office/drawing/2014/main" id="{51896BCC-F15D-3893-2400-753455ED5F98}"/>
                </a:ext>
              </a:extLst>
            </p:cNvPr>
            <p:cNvCxnSpPr>
              <a:cxnSpLocks/>
              <a:stCxn id="11" idx="1"/>
            </p:cNvCxnSpPr>
            <p:nvPr/>
          </p:nvCxnSpPr>
          <p:spPr>
            <a:xfrm flipH="1" flipV="1">
              <a:off x="10741599" y="10176764"/>
              <a:ext cx="2648010" cy="66059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31" name="Gerader Verbinder 110">
              <a:extLst>
                <a:ext uri="{FF2B5EF4-FFF2-40B4-BE49-F238E27FC236}">
                  <a16:creationId xmlns:a16="http://schemas.microsoft.com/office/drawing/2014/main" id="{4B9697A9-2579-EAD5-EF8D-A404333FDFD6}"/>
                </a:ext>
              </a:extLst>
            </p:cNvPr>
            <p:cNvCxnSpPr>
              <a:cxnSpLocks/>
              <a:stCxn id="13" idx="1"/>
            </p:cNvCxnSpPr>
            <p:nvPr/>
          </p:nvCxnSpPr>
          <p:spPr>
            <a:xfrm flipH="1" flipV="1">
              <a:off x="10800512" y="10004138"/>
              <a:ext cx="2578601" cy="392016"/>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60" name="Gerader Verbinder 268">
              <a:extLst>
                <a:ext uri="{FF2B5EF4-FFF2-40B4-BE49-F238E27FC236}">
                  <a16:creationId xmlns:a16="http://schemas.microsoft.com/office/drawing/2014/main" id="{C5CF09CC-0420-4366-6095-58E86FDBD1EA}"/>
                </a:ext>
              </a:extLst>
            </p:cNvPr>
            <p:cNvCxnSpPr>
              <a:cxnSpLocks/>
              <a:endCxn id="28" idx="1"/>
            </p:cNvCxnSpPr>
            <p:nvPr/>
          </p:nvCxnSpPr>
          <p:spPr>
            <a:xfrm flipV="1">
              <a:off x="10802765" y="6997911"/>
              <a:ext cx="2584381" cy="37925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63" name="Gerader Verbinder 268">
              <a:extLst>
                <a:ext uri="{FF2B5EF4-FFF2-40B4-BE49-F238E27FC236}">
                  <a16:creationId xmlns:a16="http://schemas.microsoft.com/office/drawing/2014/main" id="{FC439745-5363-465B-DF8A-15B9868F0F32}"/>
                </a:ext>
              </a:extLst>
            </p:cNvPr>
            <p:cNvCxnSpPr>
              <a:cxnSpLocks/>
              <a:endCxn id="42" idx="1"/>
            </p:cNvCxnSpPr>
            <p:nvPr/>
          </p:nvCxnSpPr>
          <p:spPr>
            <a:xfrm>
              <a:off x="11558338" y="5660157"/>
              <a:ext cx="1813040" cy="19550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sp>
          <p:nvSpPr>
            <p:cNvPr id="403" name="Textfeld 402">
              <a:extLst>
                <a:ext uri="{FF2B5EF4-FFF2-40B4-BE49-F238E27FC236}">
                  <a16:creationId xmlns:a16="http://schemas.microsoft.com/office/drawing/2014/main" id="{DC8EB279-2D34-4AEE-90A9-9E08902EDAFA}"/>
                </a:ext>
              </a:extLst>
            </p:cNvPr>
            <p:cNvSpPr txBox="1"/>
            <p:nvPr/>
          </p:nvSpPr>
          <p:spPr>
            <a:xfrm>
              <a:off x="10985444" y="606533"/>
              <a:ext cx="1387790" cy="215444"/>
            </a:xfrm>
            <a:prstGeom prst="rect">
              <a:avLst/>
            </a:prstGeom>
            <a:solidFill>
              <a:srgbClr val="FFF3DD"/>
            </a:solidFill>
          </p:spPr>
          <p:txBody>
            <a:bodyPr wrap="square" lIns="0" tIns="0" rIns="0" bIns="0">
              <a:spAutoFit/>
            </a:bodyPr>
            <a:lstStyle/>
            <a:p>
              <a:r>
                <a:rPr lang="de-DE" sz="1400" b="1" dirty="0">
                  <a:solidFill>
                    <a:srgbClr val="7CA3F0"/>
                  </a:solidFill>
                </a:rPr>
                <a:t>Turm der Hundert</a:t>
              </a:r>
            </a:p>
          </p:txBody>
        </p:sp>
        <p:pic>
          <p:nvPicPr>
            <p:cNvPr id="365" name="Grafik 17" descr="Mittelalterlicher Turm mit einfarbiger Füllung">
              <a:extLst>
                <a:ext uri="{FF2B5EF4-FFF2-40B4-BE49-F238E27FC236}">
                  <a16:creationId xmlns:a16="http://schemas.microsoft.com/office/drawing/2014/main" id="{18669AFA-541E-4249-8CA6-EE24E7791F14}"/>
                </a:ext>
              </a:extLst>
            </p:cNvPr>
            <p:cNvPicPr>
              <a:picLocks noChangeAspect="1"/>
            </p:cNvPicPr>
            <p:nvPr/>
          </p:nvPicPr>
          <p:blipFill>
            <a:blip r:embed="rId39">
              <a:extLst>
                <a:ext uri="{96DAC541-7B7A-43D3-8B79-37D633B846F1}">
                  <asvg:svgBlip xmlns:asvg="http://schemas.microsoft.com/office/drawing/2016/SVG/main" r:embed="rId41"/>
                </a:ext>
              </a:extLst>
            </a:blip>
            <a:stretch>
              <a:fillRect/>
            </a:stretch>
          </p:blipFill>
          <p:spPr>
            <a:xfrm>
              <a:off x="10737732" y="563383"/>
              <a:ext cx="281301" cy="310378"/>
            </a:xfrm>
            <a:prstGeom prst="rect">
              <a:avLst/>
            </a:prstGeom>
          </p:spPr>
        </p:pic>
        <p:pic>
          <p:nvPicPr>
            <p:cNvPr id="366" name="Grafik 17" descr="Mittelalterlicher Turm mit einfarbiger Füllung">
              <a:extLst>
                <a:ext uri="{FF2B5EF4-FFF2-40B4-BE49-F238E27FC236}">
                  <a16:creationId xmlns:a16="http://schemas.microsoft.com/office/drawing/2014/main" id="{D6DB5D01-4BF3-4BFA-B593-1275E84F3094}"/>
                </a:ext>
              </a:extLst>
            </p:cNvPr>
            <p:cNvPicPr>
              <a:picLocks noChangeAspect="1"/>
            </p:cNvPicPr>
            <p:nvPr/>
          </p:nvPicPr>
          <p:blipFill>
            <a:blip r:embed="rId39">
              <a:extLst>
                <a:ext uri="{96DAC541-7B7A-43D3-8B79-37D633B846F1}">
                  <asvg:svgBlip xmlns:asvg="http://schemas.microsoft.com/office/drawing/2016/SVG/main" r:embed="rId41"/>
                </a:ext>
              </a:extLst>
            </a:blip>
            <a:stretch>
              <a:fillRect/>
            </a:stretch>
          </p:blipFill>
          <p:spPr>
            <a:xfrm>
              <a:off x="9260451" y="876616"/>
              <a:ext cx="276323" cy="320470"/>
            </a:xfrm>
            <a:prstGeom prst="rect">
              <a:avLst/>
            </a:prstGeom>
          </p:spPr>
        </p:pic>
        <p:sp>
          <p:nvSpPr>
            <p:cNvPr id="106" name="Textfeld 105">
              <a:hlinkClick r:id="rId42" action="ppaction://hlinksldjump" tooltip="Den Einfluss der Finsternis im Glauben überwinden. "/>
              <a:extLst>
                <a:ext uri="{FF2B5EF4-FFF2-40B4-BE49-F238E27FC236}">
                  <a16:creationId xmlns:a16="http://schemas.microsoft.com/office/drawing/2014/main" id="{94C365F2-70DA-BF69-3B7A-2EDB9E807DC1}"/>
                </a:ext>
              </a:extLst>
            </p:cNvPr>
            <p:cNvSpPr txBox="1"/>
            <p:nvPr/>
          </p:nvSpPr>
          <p:spPr>
            <a:xfrm>
              <a:off x="9799443" y="-15337"/>
              <a:ext cx="190852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r>
                <a:rPr lang="de-DE" sz="1400" b="1" dirty="0"/>
                <a:t>2. Männer von Jericho</a:t>
              </a:r>
            </a:p>
          </p:txBody>
        </p:sp>
        <p:sp>
          <p:nvSpPr>
            <p:cNvPr id="117" name="Textfeld 116">
              <a:hlinkClick r:id="rId43" action="ppaction://hlinksldjump" tooltip="Geistlich Mühe machen. "/>
              <a:extLst>
                <a:ext uri="{FF2B5EF4-FFF2-40B4-BE49-F238E27FC236}">
                  <a16:creationId xmlns:a16="http://schemas.microsoft.com/office/drawing/2014/main" id="{72DABB5C-FD20-BA37-8E93-FBF63952F62A}"/>
                </a:ext>
              </a:extLst>
            </p:cNvPr>
            <p:cNvSpPr txBox="1"/>
            <p:nvPr/>
          </p:nvSpPr>
          <p:spPr>
            <a:xfrm>
              <a:off x="7006373" y="423203"/>
              <a:ext cx="136512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5. </a:t>
              </a:r>
              <a:r>
                <a:rPr lang="de-DE" sz="1400" b="1" dirty="0" err="1"/>
                <a:t>Meremot</a:t>
              </a:r>
              <a:r>
                <a:rPr lang="de-DE" sz="1400" b="1" dirty="0"/>
                <a:t> </a:t>
              </a:r>
            </a:p>
          </p:txBody>
        </p:sp>
        <p:sp>
          <p:nvSpPr>
            <p:cNvPr id="115" name="Textfeld 114">
              <a:hlinkClick r:id="rId44" action="ppaction://hlinksldjump" tooltip="Sünde behindert. "/>
              <a:extLst>
                <a:ext uri="{FF2B5EF4-FFF2-40B4-BE49-F238E27FC236}">
                  <a16:creationId xmlns:a16="http://schemas.microsoft.com/office/drawing/2014/main" id="{2A3FB112-1476-59EB-4A24-F301DABF78D0}"/>
                </a:ext>
              </a:extLst>
            </p:cNvPr>
            <p:cNvSpPr txBox="1"/>
            <p:nvPr/>
          </p:nvSpPr>
          <p:spPr>
            <a:xfrm>
              <a:off x="5747009" y="28258"/>
              <a:ext cx="1445782"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6. </a:t>
              </a:r>
              <a:r>
                <a:rPr lang="de-DE" sz="1400" b="1" dirty="0" err="1"/>
                <a:t>Meschullam</a:t>
              </a:r>
              <a:endParaRPr lang="de-DE" sz="1400" b="1" dirty="0"/>
            </a:p>
          </p:txBody>
        </p:sp>
        <p:sp>
          <p:nvSpPr>
            <p:cNvPr id="108" name="Textfeld 107">
              <a:hlinkClick r:id="rId45" action="ppaction://hlinksldjump" tooltip="Praktisch dienen. "/>
              <a:extLst>
                <a:ext uri="{FF2B5EF4-FFF2-40B4-BE49-F238E27FC236}">
                  <a16:creationId xmlns:a16="http://schemas.microsoft.com/office/drawing/2014/main" id="{04145991-18EF-3E87-B959-0D5AD5C13BBC}"/>
                </a:ext>
              </a:extLst>
            </p:cNvPr>
            <p:cNvSpPr txBox="1"/>
            <p:nvPr/>
          </p:nvSpPr>
          <p:spPr>
            <a:xfrm>
              <a:off x="8597862" y="404708"/>
              <a:ext cx="1257281"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 </a:t>
              </a:r>
              <a:r>
                <a:rPr lang="de-DE" sz="1400" b="1" dirty="0" err="1"/>
                <a:t>Sakkur</a:t>
              </a:r>
              <a:r>
                <a:rPr lang="de-DE" sz="1400" b="1" dirty="0"/>
                <a:t> </a:t>
              </a:r>
            </a:p>
          </p:txBody>
        </p:sp>
        <p:sp>
          <p:nvSpPr>
            <p:cNvPr id="410" name="Textfeld 409">
              <a:extLst>
                <a:ext uri="{FF2B5EF4-FFF2-40B4-BE49-F238E27FC236}">
                  <a16:creationId xmlns:a16="http://schemas.microsoft.com/office/drawing/2014/main" id="{DA12E8EC-C113-40E1-94A4-7C7242568F24}"/>
                </a:ext>
              </a:extLst>
            </p:cNvPr>
            <p:cNvSpPr txBox="1"/>
            <p:nvPr/>
          </p:nvSpPr>
          <p:spPr>
            <a:xfrm>
              <a:off x="6059603" y="2893653"/>
              <a:ext cx="675446"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Altes Tor</a:t>
              </a:r>
            </a:p>
          </p:txBody>
        </p:sp>
        <p:cxnSp>
          <p:nvCxnSpPr>
            <p:cNvPr id="762" name="Gerader Verbinder 761">
              <a:extLst>
                <a:ext uri="{FF2B5EF4-FFF2-40B4-BE49-F238E27FC236}">
                  <a16:creationId xmlns:a16="http://schemas.microsoft.com/office/drawing/2014/main" id="{4E3E2F1F-AC85-49E2-A3B6-D7173CBE70B9}"/>
                </a:ext>
              </a:extLst>
            </p:cNvPr>
            <p:cNvCxnSpPr>
              <a:cxnSpLocks/>
              <a:stCxn id="366" idx="2"/>
              <a:endCxn id="105" idx="0"/>
            </p:cNvCxnSpPr>
            <p:nvPr/>
          </p:nvCxnSpPr>
          <p:spPr>
            <a:xfrm flipH="1">
              <a:off x="9384620" y="1197086"/>
              <a:ext cx="13990" cy="29789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404" name="Textfeld 403">
              <a:extLst>
                <a:ext uri="{FF2B5EF4-FFF2-40B4-BE49-F238E27FC236}">
                  <a16:creationId xmlns:a16="http://schemas.microsoft.com/office/drawing/2014/main" id="{129D98AA-57D0-4A81-A807-31138B5B779B}"/>
                </a:ext>
              </a:extLst>
            </p:cNvPr>
            <p:cNvSpPr txBox="1"/>
            <p:nvPr/>
          </p:nvSpPr>
          <p:spPr>
            <a:xfrm>
              <a:off x="11418356" y="6171216"/>
              <a:ext cx="933801"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Wasser-Tor</a:t>
              </a:r>
              <a:endParaRPr lang="de-DE" sz="1100" b="1" dirty="0">
                <a:solidFill>
                  <a:schemeClr val="tx1">
                    <a:lumMod val="50000"/>
                    <a:lumOff val="50000"/>
                  </a:schemeClr>
                </a:solidFill>
                <a:effectLst>
                  <a:outerShdw blurRad="38100" dist="38100" dir="2700000" algn="tl">
                    <a:srgbClr val="000000">
                      <a:alpha val="43137"/>
                    </a:srgbClr>
                  </a:outerShdw>
                </a:effectLst>
              </a:endParaRPr>
            </a:p>
          </p:txBody>
        </p:sp>
        <p:sp>
          <p:nvSpPr>
            <p:cNvPr id="406" name="Textfeld 405">
              <a:extLst>
                <a:ext uri="{FF2B5EF4-FFF2-40B4-BE49-F238E27FC236}">
                  <a16:creationId xmlns:a16="http://schemas.microsoft.com/office/drawing/2014/main" id="{78221534-E5BA-4F0B-A1A5-1DD14F251123}"/>
                </a:ext>
              </a:extLst>
            </p:cNvPr>
            <p:cNvSpPr txBox="1"/>
            <p:nvPr/>
          </p:nvSpPr>
          <p:spPr>
            <a:xfrm>
              <a:off x="9590126" y="11740813"/>
              <a:ext cx="1010563" cy="246221"/>
            </a:xfrm>
            <a:prstGeom prst="rect">
              <a:avLst/>
            </a:prstGeom>
            <a:noFill/>
            <a:ln>
              <a:noFill/>
            </a:ln>
          </p:spPr>
          <p:txBody>
            <a:bodyPr wrap="square" lIns="0" tIns="0" rIns="0" bIns="0" rtlCol="0">
              <a:spAutoFit/>
            </a:bodyPr>
            <a:lstStyle/>
            <a:p>
              <a:pPr algn="l"/>
              <a:r>
                <a:rPr lang="de-DE" sz="1600" b="1" dirty="0">
                  <a:solidFill>
                    <a:schemeClr val="tx1">
                      <a:lumMod val="50000"/>
                      <a:lumOff val="50000"/>
                    </a:schemeClr>
                  </a:solidFill>
                  <a:effectLst>
                    <a:outerShdw blurRad="38100" dist="38100" dir="2700000" algn="tl">
                      <a:srgbClr val="000000">
                        <a:alpha val="43137"/>
                      </a:srgbClr>
                    </a:outerShdw>
                  </a:effectLst>
                </a:rPr>
                <a:t>Mist-Tor</a:t>
              </a:r>
            </a:p>
          </p:txBody>
        </p:sp>
        <p:sp>
          <p:nvSpPr>
            <p:cNvPr id="408" name="Textfeld 407">
              <a:extLst>
                <a:ext uri="{FF2B5EF4-FFF2-40B4-BE49-F238E27FC236}">
                  <a16:creationId xmlns:a16="http://schemas.microsoft.com/office/drawing/2014/main" id="{16A38C88-E601-48C9-AF0A-6EC9857ACDA5}"/>
                </a:ext>
              </a:extLst>
            </p:cNvPr>
            <p:cNvSpPr txBox="1"/>
            <p:nvPr/>
          </p:nvSpPr>
          <p:spPr>
            <a:xfrm>
              <a:off x="8342174" y="1111959"/>
              <a:ext cx="690204"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Fisch-Tor</a:t>
              </a:r>
              <a:endParaRPr lang="de-DE" sz="1100" b="1" dirty="0">
                <a:solidFill>
                  <a:schemeClr val="tx1">
                    <a:lumMod val="50000"/>
                    <a:lumOff val="50000"/>
                  </a:schemeClr>
                </a:solidFill>
                <a:effectLst>
                  <a:outerShdw blurRad="38100" dist="38100" dir="2700000" algn="tl">
                    <a:srgbClr val="000000">
                      <a:alpha val="43137"/>
                    </a:srgbClr>
                  </a:outerShdw>
                </a:effectLst>
              </a:endParaRPr>
            </a:p>
          </p:txBody>
        </p:sp>
        <p:sp>
          <p:nvSpPr>
            <p:cNvPr id="414" name="Textfeld 413">
              <a:extLst>
                <a:ext uri="{FF2B5EF4-FFF2-40B4-BE49-F238E27FC236}">
                  <a16:creationId xmlns:a16="http://schemas.microsoft.com/office/drawing/2014/main" id="{1CCFBF4B-FBDF-47AF-881B-F54ED63B935B}"/>
                </a:ext>
              </a:extLst>
            </p:cNvPr>
            <p:cNvSpPr txBox="1"/>
            <p:nvPr/>
          </p:nvSpPr>
          <p:spPr>
            <a:xfrm>
              <a:off x="12065107" y="2857831"/>
              <a:ext cx="641408"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Ost-Tor</a:t>
              </a:r>
            </a:p>
          </p:txBody>
        </p:sp>
        <p:sp>
          <p:nvSpPr>
            <p:cNvPr id="415" name="Textfeld 414">
              <a:extLst>
                <a:ext uri="{FF2B5EF4-FFF2-40B4-BE49-F238E27FC236}">
                  <a16:creationId xmlns:a16="http://schemas.microsoft.com/office/drawing/2014/main" id="{5B92C8FB-1EC4-4D38-A1F8-E5EE491C5DE9}"/>
                </a:ext>
              </a:extLst>
            </p:cNvPr>
            <p:cNvSpPr txBox="1"/>
            <p:nvPr/>
          </p:nvSpPr>
          <p:spPr>
            <a:xfrm>
              <a:off x="12065107" y="4086881"/>
              <a:ext cx="773681"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Ross-Tor</a:t>
              </a:r>
            </a:p>
          </p:txBody>
        </p:sp>
        <p:cxnSp>
          <p:nvCxnSpPr>
            <p:cNvPr id="482" name="Gerader Verbinder 110">
              <a:extLst>
                <a:ext uri="{FF2B5EF4-FFF2-40B4-BE49-F238E27FC236}">
                  <a16:creationId xmlns:a16="http://schemas.microsoft.com/office/drawing/2014/main" id="{6965DD65-C40F-54A0-19E4-046045B68B2C}"/>
                </a:ext>
              </a:extLst>
            </p:cNvPr>
            <p:cNvCxnSpPr>
              <a:cxnSpLocks/>
              <a:stCxn id="152" idx="3"/>
              <a:endCxn id="323" idx="2"/>
            </p:cNvCxnSpPr>
            <p:nvPr/>
          </p:nvCxnSpPr>
          <p:spPr>
            <a:xfrm flipV="1">
              <a:off x="8837494" y="11606467"/>
              <a:ext cx="1328840" cy="226679"/>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79" name="Gerader Verbinder 110">
              <a:extLst>
                <a:ext uri="{FF2B5EF4-FFF2-40B4-BE49-F238E27FC236}">
                  <a16:creationId xmlns:a16="http://schemas.microsoft.com/office/drawing/2014/main" id="{C6C0286F-E5EC-4031-DF17-09D77EB86F45}"/>
                </a:ext>
              </a:extLst>
            </p:cNvPr>
            <p:cNvCxnSpPr>
              <a:cxnSpLocks/>
              <a:endCxn id="361" idx="2"/>
            </p:cNvCxnSpPr>
            <p:nvPr/>
          </p:nvCxnSpPr>
          <p:spPr>
            <a:xfrm flipV="1">
              <a:off x="6560937" y="5619002"/>
              <a:ext cx="1804732" cy="161400"/>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88" name="Gerader Verbinder 110">
              <a:extLst>
                <a:ext uri="{FF2B5EF4-FFF2-40B4-BE49-F238E27FC236}">
                  <a16:creationId xmlns:a16="http://schemas.microsoft.com/office/drawing/2014/main" id="{46F33DEC-9FCD-4FA6-007E-28BB89C07E32}"/>
                </a:ext>
              </a:extLst>
            </p:cNvPr>
            <p:cNvCxnSpPr>
              <a:cxnSpLocks/>
              <a:stCxn id="154" idx="0"/>
              <a:endCxn id="332" idx="2"/>
            </p:cNvCxnSpPr>
            <p:nvPr/>
          </p:nvCxnSpPr>
          <p:spPr>
            <a:xfrm flipH="1" flipV="1">
              <a:off x="10349423" y="10962857"/>
              <a:ext cx="1199661" cy="81482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92" name="Gerader Verbinder 110">
              <a:extLst>
                <a:ext uri="{FF2B5EF4-FFF2-40B4-BE49-F238E27FC236}">
                  <a16:creationId xmlns:a16="http://schemas.microsoft.com/office/drawing/2014/main" id="{2F65AC41-B644-BE38-397C-D98CE6FC2830}"/>
                </a:ext>
              </a:extLst>
            </p:cNvPr>
            <p:cNvCxnSpPr>
              <a:cxnSpLocks/>
              <a:stCxn id="154" idx="0"/>
              <a:endCxn id="315" idx="3"/>
            </p:cNvCxnSpPr>
            <p:nvPr/>
          </p:nvCxnSpPr>
          <p:spPr>
            <a:xfrm flipH="1" flipV="1">
              <a:off x="10698569" y="10964422"/>
              <a:ext cx="850515" cy="81326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85" name="Gerader Verbinder 384">
              <a:extLst>
                <a:ext uri="{FF2B5EF4-FFF2-40B4-BE49-F238E27FC236}">
                  <a16:creationId xmlns:a16="http://schemas.microsoft.com/office/drawing/2014/main" id="{D7B9269D-8790-40E4-B81B-74885CE47C62}"/>
                </a:ext>
              </a:extLst>
            </p:cNvPr>
            <p:cNvCxnSpPr>
              <a:cxnSpLocks/>
              <a:stCxn id="325" idx="1"/>
              <a:endCxn id="324" idx="3"/>
            </p:cNvCxnSpPr>
            <p:nvPr/>
          </p:nvCxnSpPr>
          <p:spPr>
            <a:xfrm flipH="1" flipV="1">
              <a:off x="11969551" y="4987286"/>
              <a:ext cx="212875" cy="7546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31" name="Gerader Verbinder 630">
              <a:extLst>
                <a:ext uri="{FF2B5EF4-FFF2-40B4-BE49-F238E27FC236}">
                  <a16:creationId xmlns:a16="http://schemas.microsoft.com/office/drawing/2014/main" id="{5F9D2663-EDBE-4E0D-8912-B0D8A48BA2DC}"/>
                </a:ext>
              </a:extLst>
            </p:cNvPr>
            <p:cNvCxnSpPr>
              <a:cxnSpLocks/>
            </p:cNvCxnSpPr>
            <p:nvPr/>
          </p:nvCxnSpPr>
          <p:spPr>
            <a:xfrm>
              <a:off x="12247079" y="1888128"/>
              <a:ext cx="13690" cy="4099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Gerader Verbinder 110">
              <a:extLst>
                <a:ext uri="{FF2B5EF4-FFF2-40B4-BE49-F238E27FC236}">
                  <a16:creationId xmlns:a16="http://schemas.microsoft.com/office/drawing/2014/main" id="{E7A56112-FBD6-8468-9798-AAC797AAE9BF}"/>
                </a:ext>
              </a:extLst>
            </p:cNvPr>
            <p:cNvCxnSpPr>
              <a:cxnSpLocks/>
              <a:stCxn id="125" idx="3"/>
              <a:endCxn id="364" idx="0"/>
            </p:cNvCxnSpPr>
            <p:nvPr/>
          </p:nvCxnSpPr>
          <p:spPr>
            <a:xfrm>
              <a:off x="5734902" y="3355218"/>
              <a:ext cx="1148643" cy="6301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99" name="Gerader Verbinder 110">
              <a:extLst>
                <a:ext uri="{FF2B5EF4-FFF2-40B4-BE49-F238E27FC236}">
                  <a16:creationId xmlns:a16="http://schemas.microsoft.com/office/drawing/2014/main" id="{43DA3070-0F34-4927-99CD-C0789900BDBF}"/>
                </a:ext>
              </a:extLst>
            </p:cNvPr>
            <p:cNvCxnSpPr>
              <a:cxnSpLocks/>
              <a:stCxn id="127" idx="3"/>
              <a:endCxn id="362" idx="0"/>
            </p:cNvCxnSpPr>
            <p:nvPr/>
          </p:nvCxnSpPr>
          <p:spPr>
            <a:xfrm>
              <a:off x="5582111" y="4085680"/>
              <a:ext cx="1299644" cy="64981"/>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sp>
          <p:nvSpPr>
            <p:cNvPr id="621" name="Textfeld 620">
              <a:extLst>
                <a:ext uri="{FF2B5EF4-FFF2-40B4-BE49-F238E27FC236}">
                  <a16:creationId xmlns:a16="http://schemas.microsoft.com/office/drawing/2014/main" id="{66DB4E95-E45E-0409-89BD-13C46DF27930}"/>
                </a:ext>
              </a:extLst>
            </p:cNvPr>
            <p:cNvSpPr txBox="1"/>
            <p:nvPr/>
          </p:nvSpPr>
          <p:spPr>
            <a:xfrm>
              <a:off x="166295" y="56756"/>
              <a:ext cx="3562078" cy="3724096"/>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4000" dirty="0">
                  <a:solidFill>
                    <a:schemeClr val="bg1">
                      <a:lumMod val="50000"/>
                    </a:schemeClr>
                  </a:solidFill>
                </a:rPr>
                <a:t>Jerusalem zur Zeit Nehemias</a:t>
              </a:r>
            </a:p>
            <a:p>
              <a:endParaRPr lang="de-DE" sz="3600" dirty="0">
                <a:solidFill>
                  <a:schemeClr val="bg1">
                    <a:lumMod val="50000"/>
                  </a:schemeClr>
                </a:solidFill>
              </a:endParaRPr>
            </a:p>
            <a:p>
              <a:r>
                <a:rPr lang="de-DE" sz="2400" dirty="0">
                  <a:solidFill>
                    <a:schemeClr val="bg1">
                      <a:lumMod val="50000"/>
                    </a:schemeClr>
                  </a:solidFill>
                </a:rPr>
                <a:t>Nehemia 3-6</a:t>
              </a:r>
            </a:p>
            <a:p>
              <a:endParaRPr lang="de-DE" sz="2400" dirty="0">
                <a:solidFill>
                  <a:schemeClr val="bg1">
                    <a:lumMod val="50000"/>
                  </a:schemeClr>
                </a:solidFill>
              </a:endParaRPr>
            </a:p>
            <a:p>
              <a:r>
                <a:rPr lang="de-DE" sz="2400" dirty="0">
                  <a:solidFill>
                    <a:schemeClr val="bg1">
                      <a:lumMod val="50000"/>
                    </a:schemeClr>
                  </a:solidFill>
                </a:rPr>
                <a:t>Mauerbau vom</a:t>
              </a:r>
            </a:p>
            <a:p>
              <a:r>
                <a:rPr lang="de-DE" sz="2400" dirty="0">
                  <a:solidFill>
                    <a:schemeClr val="bg1">
                      <a:lumMod val="50000"/>
                    </a:schemeClr>
                  </a:solidFill>
                </a:rPr>
                <a:t>04.Aug - 25.Sept 445 v.Chr.</a:t>
              </a:r>
            </a:p>
            <a:p>
              <a:r>
                <a:rPr lang="de-DE" sz="2400" dirty="0">
                  <a:solidFill>
                    <a:schemeClr val="bg1">
                      <a:lumMod val="50000"/>
                    </a:schemeClr>
                  </a:solidFill>
                </a:rPr>
                <a:t>(52 Tage)</a:t>
              </a:r>
            </a:p>
          </p:txBody>
        </p:sp>
        <p:grpSp>
          <p:nvGrpSpPr>
            <p:cNvPr id="475" name="Gruppieren 474">
              <a:extLst>
                <a:ext uri="{FF2B5EF4-FFF2-40B4-BE49-F238E27FC236}">
                  <a16:creationId xmlns:a16="http://schemas.microsoft.com/office/drawing/2014/main" id="{5904212A-269A-4800-8190-87E7874016E6}"/>
                </a:ext>
              </a:extLst>
            </p:cNvPr>
            <p:cNvGrpSpPr/>
            <p:nvPr/>
          </p:nvGrpSpPr>
          <p:grpSpPr>
            <a:xfrm>
              <a:off x="7797640" y="6810223"/>
              <a:ext cx="1260567" cy="307777"/>
              <a:chOff x="1633629" y="7053144"/>
              <a:chExt cx="1260567" cy="307777"/>
            </a:xfrm>
          </p:grpSpPr>
          <p:pic>
            <p:nvPicPr>
              <p:cNvPr id="396" name="Grafik 17" descr="Mittelalterlicher Turm mit einfarbiger Füllung">
                <a:extLst>
                  <a:ext uri="{FF2B5EF4-FFF2-40B4-BE49-F238E27FC236}">
                    <a16:creationId xmlns:a16="http://schemas.microsoft.com/office/drawing/2014/main" id="{0B4B0D55-7498-4A5A-A2D0-3DC5299AB06B}"/>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633629" y="7055472"/>
                <a:ext cx="281301" cy="281301"/>
              </a:xfrm>
              <a:prstGeom prst="rect">
                <a:avLst/>
              </a:prstGeom>
            </p:spPr>
          </p:pic>
          <p:sp>
            <p:nvSpPr>
              <p:cNvPr id="397" name="Textfeld 396">
                <a:extLst>
                  <a:ext uri="{FF2B5EF4-FFF2-40B4-BE49-F238E27FC236}">
                    <a16:creationId xmlns:a16="http://schemas.microsoft.com/office/drawing/2014/main" id="{A9DCAD13-418E-4511-8320-A00439C39E46}"/>
                  </a:ext>
                </a:extLst>
              </p:cNvPr>
              <p:cNvSpPr txBox="1"/>
              <p:nvPr/>
            </p:nvSpPr>
            <p:spPr>
              <a:xfrm>
                <a:off x="1835523" y="7053144"/>
                <a:ext cx="1058673" cy="307777"/>
              </a:xfrm>
              <a:prstGeom prst="rect">
                <a:avLst/>
              </a:prstGeom>
              <a:noFill/>
            </p:spPr>
            <p:txBody>
              <a:bodyPr wrap="square">
                <a:spAutoFit/>
              </a:bodyPr>
              <a:lstStyle/>
              <a:p>
                <a:r>
                  <a:rPr lang="de-DE" sz="1400" b="1" dirty="0">
                    <a:solidFill>
                      <a:srgbClr val="7CA3F0"/>
                    </a:solidFill>
                  </a:rPr>
                  <a:t>Ofen-Turm</a:t>
                </a:r>
              </a:p>
            </p:txBody>
          </p:sp>
        </p:grpSp>
        <p:sp>
          <p:nvSpPr>
            <p:cNvPr id="545" name="Textfeld 544">
              <a:extLst>
                <a:ext uri="{FF2B5EF4-FFF2-40B4-BE49-F238E27FC236}">
                  <a16:creationId xmlns:a16="http://schemas.microsoft.com/office/drawing/2014/main" id="{EECF078D-699D-483B-9FD4-78CD0733F1F9}"/>
                </a:ext>
              </a:extLst>
            </p:cNvPr>
            <p:cNvSpPr txBox="1"/>
            <p:nvPr/>
          </p:nvSpPr>
          <p:spPr>
            <a:xfrm>
              <a:off x="7103355" y="10301106"/>
              <a:ext cx="1310099" cy="238363"/>
            </a:xfrm>
            <a:prstGeom prst="roundRect">
              <a:avLst/>
            </a:prstGeom>
            <a:solidFill>
              <a:srgbClr val="FFF3DD"/>
            </a:solid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400" dirty="0">
                  <a:solidFill>
                    <a:schemeClr val="bg1">
                      <a:lumMod val="50000"/>
                    </a:schemeClr>
                  </a:solidFill>
                </a:rPr>
                <a:t>Teich von Siloah</a:t>
              </a:r>
            </a:p>
          </p:txBody>
        </p:sp>
        <p:cxnSp>
          <p:nvCxnSpPr>
            <p:cNvPr id="489" name="Gerader Verbinder 110">
              <a:extLst>
                <a:ext uri="{FF2B5EF4-FFF2-40B4-BE49-F238E27FC236}">
                  <a16:creationId xmlns:a16="http://schemas.microsoft.com/office/drawing/2014/main" id="{1B13B3B3-070D-193D-A09B-25793E5DBF61}"/>
                </a:ext>
              </a:extLst>
            </p:cNvPr>
            <p:cNvCxnSpPr>
              <a:cxnSpLocks/>
              <a:stCxn id="150" idx="3"/>
            </p:cNvCxnSpPr>
            <p:nvPr/>
          </p:nvCxnSpPr>
          <p:spPr>
            <a:xfrm>
              <a:off x="7663245" y="9085562"/>
              <a:ext cx="1604148" cy="138111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98" name="Gerader Verbinder 110">
              <a:extLst>
                <a:ext uri="{FF2B5EF4-FFF2-40B4-BE49-F238E27FC236}">
                  <a16:creationId xmlns:a16="http://schemas.microsoft.com/office/drawing/2014/main" id="{478CC863-79EE-3D24-A498-E5B7A4614AA5}"/>
                </a:ext>
              </a:extLst>
            </p:cNvPr>
            <p:cNvCxnSpPr>
              <a:cxnSpLocks/>
              <a:stCxn id="150" idx="3"/>
            </p:cNvCxnSpPr>
            <p:nvPr/>
          </p:nvCxnSpPr>
          <p:spPr>
            <a:xfrm flipV="1">
              <a:off x="7663245" y="8149747"/>
              <a:ext cx="1553567" cy="935815"/>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 name="Gerade Verbindung mit Pfeil 2">
              <a:extLst>
                <a:ext uri="{FF2B5EF4-FFF2-40B4-BE49-F238E27FC236}">
                  <a16:creationId xmlns:a16="http://schemas.microsoft.com/office/drawing/2014/main" id="{B0CACF15-2A61-96B1-894F-CCF6A4A0ECF7}"/>
                </a:ext>
              </a:extLst>
            </p:cNvPr>
            <p:cNvCxnSpPr>
              <a:cxnSpLocks/>
              <a:stCxn id="545" idx="3"/>
            </p:cNvCxnSpPr>
            <p:nvPr/>
          </p:nvCxnSpPr>
          <p:spPr>
            <a:xfrm flipV="1">
              <a:off x="8413454" y="10194422"/>
              <a:ext cx="1005383" cy="225866"/>
            </a:xfrm>
            <a:prstGeom prst="straightConnector1">
              <a:avLst/>
            </a:prstGeom>
            <a:ln w="9525">
              <a:solidFill>
                <a:srgbClr val="646464"/>
              </a:solidFill>
              <a:prstDash val="dash"/>
            </a:ln>
          </p:spPr>
          <p:style>
            <a:lnRef idx="1">
              <a:schemeClr val="accent1"/>
            </a:lnRef>
            <a:fillRef idx="0">
              <a:schemeClr val="accent1"/>
            </a:fillRef>
            <a:effectRef idx="0">
              <a:schemeClr val="accent1"/>
            </a:effectRef>
            <a:fontRef idx="minor">
              <a:schemeClr val="tx1"/>
            </a:fontRef>
          </p:style>
        </p:cxnSp>
        <p:sp>
          <p:nvSpPr>
            <p:cNvPr id="441" name="Textfeld 440">
              <a:extLst>
                <a:ext uri="{FF2B5EF4-FFF2-40B4-BE49-F238E27FC236}">
                  <a16:creationId xmlns:a16="http://schemas.microsoft.com/office/drawing/2014/main" id="{96F29C03-3303-412F-945A-E6D7781A8FDD}"/>
                </a:ext>
              </a:extLst>
            </p:cNvPr>
            <p:cNvSpPr txBox="1"/>
            <p:nvPr/>
          </p:nvSpPr>
          <p:spPr>
            <a:xfrm>
              <a:off x="8360271" y="10802149"/>
              <a:ext cx="803176" cy="119182"/>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Königlicher Garten</a:t>
              </a:r>
            </a:p>
          </p:txBody>
        </p:sp>
        <p:pic>
          <p:nvPicPr>
            <p:cNvPr id="6" name="Grafik 5">
              <a:extLst>
                <a:ext uri="{FF2B5EF4-FFF2-40B4-BE49-F238E27FC236}">
                  <a16:creationId xmlns:a16="http://schemas.microsoft.com/office/drawing/2014/main" id="{619F5A74-25C8-46A0-AB56-A6B60A89972E}"/>
                </a:ext>
              </a:extLst>
            </p:cNvPr>
            <p:cNvPicPr>
              <a:picLocks noChangeAspect="1"/>
            </p:cNvPicPr>
            <p:nvPr/>
          </p:nvPicPr>
          <p:blipFill rotWithShape="1">
            <a:blip r:embed="rId46"/>
            <a:srcRect l="43960" t="24160" r="43259" b="13853"/>
            <a:stretch/>
          </p:blipFill>
          <p:spPr>
            <a:xfrm rot="16200000">
              <a:off x="10086343" y="3113787"/>
              <a:ext cx="217058" cy="764932"/>
            </a:xfrm>
            <a:prstGeom prst="rect">
              <a:avLst/>
            </a:prstGeom>
          </p:spPr>
        </p:pic>
        <p:sp>
          <p:nvSpPr>
            <p:cNvPr id="394" name="Textfeld 393">
              <a:extLst>
                <a:ext uri="{FF2B5EF4-FFF2-40B4-BE49-F238E27FC236}">
                  <a16:creationId xmlns:a16="http://schemas.microsoft.com/office/drawing/2014/main" id="{6F31DE02-3015-4D06-B59A-FC5255A9BD2D}"/>
                </a:ext>
              </a:extLst>
            </p:cNvPr>
            <p:cNvSpPr txBox="1"/>
            <p:nvPr/>
          </p:nvSpPr>
          <p:spPr>
            <a:xfrm>
              <a:off x="10482702" y="5354063"/>
              <a:ext cx="847861" cy="119182"/>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Tempelsklaven</a:t>
              </a:r>
            </a:p>
          </p:txBody>
        </p:sp>
        <p:sp>
          <p:nvSpPr>
            <p:cNvPr id="405" name="Textfeld 404">
              <a:extLst>
                <a:ext uri="{FF2B5EF4-FFF2-40B4-BE49-F238E27FC236}">
                  <a16:creationId xmlns:a16="http://schemas.microsoft.com/office/drawing/2014/main" id="{BEF7A244-A78E-4FB6-9D29-E012F738F9FF}"/>
                </a:ext>
              </a:extLst>
            </p:cNvPr>
            <p:cNvSpPr txBox="1"/>
            <p:nvPr/>
          </p:nvSpPr>
          <p:spPr>
            <a:xfrm>
              <a:off x="10872250" y="10894502"/>
              <a:ext cx="827101"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Quell-Tor</a:t>
              </a:r>
            </a:p>
          </p:txBody>
        </p:sp>
        <p:sp>
          <p:nvSpPr>
            <p:cNvPr id="407" name="Textfeld 406">
              <a:extLst>
                <a:ext uri="{FF2B5EF4-FFF2-40B4-BE49-F238E27FC236}">
                  <a16:creationId xmlns:a16="http://schemas.microsoft.com/office/drawing/2014/main" id="{7427D3B6-7889-4C82-9725-DA957B409A32}"/>
                </a:ext>
              </a:extLst>
            </p:cNvPr>
            <p:cNvSpPr txBox="1"/>
            <p:nvPr/>
          </p:nvSpPr>
          <p:spPr>
            <a:xfrm>
              <a:off x="8577885" y="5429728"/>
              <a:ext cx="837957" cy="184666"/>
            </a:xfrm>
            <a:prstGeom prst="rect">
              <a:avLst/>
            </a:prstGeom>
            <a:noFill/>
            <a:ln>
              <a:noFill/>
            </a:ln>
          </p:spPr>
          <p:txBody>
            <a:bodyPr wrap="square" lIns="0" tIns="0" rIns="0" bIns="0" rtlCol="0">
              <a:spAutoFit/>
            </a:bodyPr>
            <a:lstStyle/>
            <a:p>
              <a:pPr algn="l"/>
              <a:r>
                <a:rPr lang="de-DE" sz="1200" b="1" i="1" dirty="0">
                  <a:solidFill>
                    <a:schemeClr val="tx1">
                      <a:lumMod val="50000"/>
                      <a:lumOff val="50000"/>
                    </a:schemeClr>
                  </a:solidFill>
                </a:rPr>
                <a:t>Tor Ephraim</a:t>
              </a:r>
            </a:p>
          </p:txBody>
        </p:sp>
        <p:sp>
          <p:nvSpPr>
            <p:cNvPr id="428" name="Textfeld 427">
              <a:extLst>
                <a:ext uri="{FF2B5EF4-FFF2-40B4-BE49-F238E27FC236}">
                  <a16:creationId xmlns:a16="http://schemas.microsoft.com/office/drawing/2014/main" id="{79D5FEED-B55A-4B24-AB1B-CB12F78C9E64}"/>
                </a:ext>
              </a:extLst>
            </p:cNvPr>
            <p:cNvSpPr txBox="1"/>
            <p:nvPr/>
          </p:nvSpPr>
          <p:spPr>
            <a:xfrm>
              <a:off x="8349380" y="5171863"/>
              <a:ext cx="1009077" cy="119182"/>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Wohnung </a:t>
              </a:r>
              <a:r>
                <a:rPr lang="de-DE" dirty="0" err="1">
                  <a:solidFill>
                    <a:schemeClr val="bg1">
                      <a:lumMod val="50000"/>
                    </a:schemeClr>
                  </a:solidFill>
                </a:rPr>
                <a:t>Jedajas</a:t>
              </a:r>
              <a:endParaRPr lang="de-DE" dirty="0">
                <a:solidFill>
                  <a:schemeClr val="bg1">
                    <a:lumMod val="50000"/>
                  </a:schemeClr>
                </a:solidFill>
              </a:endParaRPr>
            </a:p>
          </p:txBody>
        </p:sp>
        <p:sp>
          <p:nvSpPr>
            <p:cNvPr id="584" name="Textfeld 583">
              <a:extLst>
                <a:ext uri="{FF2B5EF4-FFF2-40B4-BE49-F238E27FC236}">
                  <a16:creationId xmlns:a16="http://schemas.microsoft.com/office/drawing/2014/main" id="{307C3677-F9F8-4AFE-84DC-349D7AF09F0B}"/>
                </a:ext>
              </a:extLst>
            </p:cNvPr>
            <p:cNvSpPr txBox="1"/>
            <p:nvPr/>
          </p:nvSpPr>
          <p:spPr>
            <a:xfrm>
              <a:off x="9606440" y="5771837"/>
              <a:ext cx="847861" cy="204311"/>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200" b="0" i="0" dirty="0">
                  <a:solidFill>
                    <a:schemeClr val="bg1">
                      <a:lumMod val="50000"/>
                    </a:schemeClr>
                  </a:solidFill>
                </a:rPr>
                <a:t>O P H E L</a:t>
              </a:r>
            </a:p>
          </p:txBody>
        </p:sp>
        <p:sp>
          <p:nvSpPr>
            <p:cNvPr id="148" name="Textfeld 147">
              <a:extLst>
                <a:ext uri="{FF2B5EF4-FFF2-40B4-BE49-F238E27FC236}">
                  <a16:creationId xmlns:a16="http://schemas.microsoft.com/office/drawing/2014/main" id="{2F7A9329-8A81-BED6-78A2-DE5ED4D38D03}"/>
                </a:ext>
              </a:extLst>
            </p:cNvPr>
            <p:cNvSpPr txBox="1"/>
            <p:nvPr/>
          </p:nvSpPr>
          <p:spPr>
            <a:xfrm>
              <a:off x="8567779" y="7381844"/>
              <a:ext cx="553646" cy="215444"/>
            </a:xfrm>
            <a:prstGeom prst="rect">
              <a:avLst/>
            </a:prstGeom>
            <a:no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Tal-Tor</a:t>
              </a:r>
              <a:endParaRPr lang="de-DE" b="1" dirty="0">
                <a:solidFill>
                  <a:schemeClr val="tx1">
                    <a:lumMod val="50000"/>
                    <a:lumOff val="50000"/>
                  </a:schemeClr>
                </a:solidFill>
                <a:effectLst>
                  <a:outerShdw blurRad="38100" dist="38100" dir="2700000" algn="tl">
                    <a:srgbClr val="000000">
                      <a:alpha val="43137"/>
                    </a:srgbClr>
                  </a:outerShdw>
                </a:effectLst>
              </a:endParaRPr>
            </a:p>
          </p:txBody>
        </p:sp>
        <p:sp>
          <p:nvSpPr>
            <p:cNvPr id="346" name="Textfeld 345">
              <a:extLst>
                <a:ext uri="{FF2B5EF4-FFF2-40B4-BE49-F238E27FC236}">
                  <a16:creationId xmlns:a16="http://schemas.microsoft.com/office/drawing/2014/main" id="{24AAB1BA-0239-AE9A-13F6-45ED41FBDB18}"/>
                </a:ext>
              </a:extLst>
            </p:cNvPr>
            <p:cNvSpPr txBox="1"/>
            <p:nvPr/>
          </p:nvSpPr>
          <p:spPr>
            <a:xfrm>
              <a:off x="9572738" y="8681370"/>
              <a:ext cx="655821" cy="238363"/>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Benjamin &amp; </a:t>
              </a:r>
            </a:p>
            <a:p>
              <a:r>
                <a:rPr lang="de-DE" dirty="0" err="1">
                  <a:solidFill>
                    <a:schemeClr val="bg1">
                      <a:lumMod val="50000"/>
                    </a:schemeClr>
                  </a:solidFill>
                </a:rPr>
                <a:t>Haschub</a:t>
              </a:r>
              <a:endParaRPr lang="de-DE" dirty="0">
                <a:solidFill>
                  <a:schemeClr val="bg1">
                    <a:lumMod val="50000"/>
                  </a:schemeClr>
                </a:solidFill>
              </a:endParaRPr>
            </a:p>
          </p:txBody>
        </p:sp>
        <p:sp>
          <p:nvSpPr>
            <p:cNvPr id="354" name="Textfeld 353">
              <a:extLst>
                <a:ext uri="{FF2B5EF4-FFF2-40B4-BE49-F238E27FC236}">
                  <a16:creationId xmlns:a16="http://schemas.microsoft.com/office/drawing/2014/main" id="{3BB40110-544A-F0E3-C913-0B7B98A0F1C7}"/>
                </a:ext>
              </a:extLst>
            </p:cNvPr>
            <p:cNvSpPr txBox="1"/>
            <p:nvPr/>
          </p:nvSpPr>
          <p:spPr>
            <a:xfrm>
              <a:off x="9873553" y="8120976"/>
              <a:ext cx="714746" cy="173536"/>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err="1">
                  <a:solidFill>
                    <a:schemeClr val="bg1">
                      <a:lumMod val="50000"/>
                    </a:schemeClr>
                  </a:solidFill>
                </a:rPr>
                <a:t>Asarja</a:t>
              </a:r>
              <a:endParaRPr lang="de-DE" dirty="0">
                <a:solidFill>
                  <a:schemeClr val="bg1">
                    <a:lumMod val="50000"/>
                  </a:schemeClr>
                </a:solidFill>
              </a:endParaRPr>
            </a:p>
          </p:txBody>
        </p:sp>
        <p:sp>
          <p:nvSpPr>
            <p:cNvPr id="368" name="Rechteck 367">
              <a:extLst>
                <a:ext uri="{FF2B5EF4-FFF2-40B4-BE49-F238E27FC236}">
                  <a16:creationId xmlns:a16="http://schemas.microsoft.com/office/drawing/2014/main" id="{AD97D53E-1CEC-7D01-78E3-55537591D8C7}"/>
                </a:ext>
              </a:extLst>
            </p:cNvPr>
            <p:cNvSpPr/>
            <p:nvPr/>
          </p:nvSpPr>
          <p:spPr>
            <a:xfrm rot="5400000">
              <a:off x="10180856" y="8360247"/>
              <a:ext cx="126727" cy="110537"/>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70" name="Rechteck 369">
              <a:extLst>
                <a:ext uri="{FF2B5EF4-FFF2-40B4-BE49-F238E27FC236}">
                  <a16:creationId xmlns:a16="http://schemas.microsoft.com/office/drawing/2014/main" id="{5DB6D164-62CE-6DA5-0E6F-A41295B2F71C}"/>
                </a:ext>
              </a:extLst>
            </p:cNvPr>
            <p:cNvSpPr/>
            <p:nvPr/>
          </p:nvSpPr>
          <p:spPr>
            <a:xfrm rot="5400000">
              <a:off x="10358885" y="8821099"/>
              <a:ext cx="126727" cy="110537"/>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74" name="Rechteck 373">
              <a:extLst>
                <a:ext uri="{FF2B5EF4-FFF2-40B4-BE49-F238E27FC236}">
                  <a16:creationId xmlns:a16="http://schemas.microsoft.com/office/drawing/2014/main" id="{30FAB57F-3540-476F-BE1E-EDA3CC9016A7}"/>
                </a:ext>
              </a:extLst>
            </p:cNvPr>
            <p:cNvSpPr/>
            <p:nvPr/>
          </p:nvSpPr>
          <p:spPr>
            <a:xfrm rot="5400000">
              <a:off x="10318937" y="9275085"/>
              <a:ext cx="270709" cy="110537"/>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cxnSp>
          <p:nvCxnSpPr>
            <p:cNvPr id="502" name="Gerader Verbinder 110">
              <a:extLst>
                <a:ext uri="{FF2B5EF4-FFF2-40B4-BE49-F238E27FC236}">
                  <a16:creationId xmlns:a16="http://schemas.microsoft.com/office/drawing/2014/main" id="{ABD1E0A4-ADE8-744D-1DCE-A4D22D5F8F18}"/>
                </a:ext>
              </a:extLst>
            </p:cNvPr>
            <p:cNvCxnSpPr>
              <a:cxnSpLocks/>
              <a:stCxn id="145" idx="3"/>
              <a:endCxn id="382" idx="2"/>
            </p:cNvCxnSpPr>
            <p:nvPr/>
          </p:nvCxnSpPr>
          <p:spPr>
            <a:xfrm flipV="1">
              <a:off x="7989604" y="7068684"/>
              <a:ext cx="1138185" cy="76433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07" name="Gerader Verbinder 110">
              <a:extLst>
                <a:ext uri="{FF2B5EF4-FFF2-40B4-BE49-F238E27FC236}">
                  <a16:creationId xmlns:a16="http://schemas.microsoft.com/office/drawing/2014/main" id="{B0179265-FA23-5797-790A-F1464192BE2E}"/>
                </a:ext>
              </a:extLst>
            </p:cNvPr>
            <p:cNvCxnSpPr>
              <a:cxnSpLocks/>
              <a:stCxn id="143" idx="3"/>
              <a:endCxn id="101" idx="1"/>
            </p:cNvCxnSpPr>
            <p:nvPr/>
          </p:nvCxnSpPr>
          <p:spPr>
            <a:xfrm>
              <a:off x="7313541" y="6655158"/>
              <a:ext cx="1629933" cy="48382"/>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65" name="Gerader Verbinder 110">
              <a:extLst>
                <a:ext uri="{FF2B5EF4-FFF2-40B4-BE49-F238E27FC236}">
                  <a16:creationId xmlns:a16="http://schemas.microsoft.com/office/drawing/2014/main" id="{8F2188EA-A194-7E86-7B67-21054B6BDE77}"/>
                </a:ext>
              </a:extLst>
            </p:cNvPr>
            <p:cNvCxnSpPr>
              <a:cxnSpLocks/>
              <a:stCxn id="143" idx="3"/>
              <a:endCxn id="356" idx="2"/>
            </p:cNvCxnSpPr>
            <p:nvPr/>
          </p:nvCxnSpPr>
          <p:spPr>
            <a:xfrm flipV="1">
              <a:off x="7313541" y="6249067"/>
              <a:ext cx="1426591" cy="406091"/>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sp>
          <p:nvSpPr>
            <p:cNvPr id="634" name="Rechteck 633">
              <a:extLst>
                <a:ext uri="{FF2B5EF4-FFF2-40B4-BE49-F238E27FC236}">
                  <a16:creationId xmlns:a16="http://schemas.microsoft.com/office/drawing/2014/main" id="{C3C1467D-F01C-3ECE-5551-417AC466D64D}"/>
                </a:ext>
              </a:extLst>
            </p:cNvPr>
            <p:cNvSpPr/>
            <p:nvPr/>
          </p:nvSpPr>
          <p:spPr>
            <a:xfrm rot="5400000">
              <a:off x="11418177" y="3856404"/>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636" name="Rechteck 635">
              <a:extLst>
                <a:ext uri="{FF2B5EF4-FFF2-40B4-BE49-F238E27FC236}">
                  <a16:creationId xmlns:a16="http://schemas.microsoft.com/office/drawing/2014/main" id="{4FAD2E4A-1688-95DE-AC6B-BFFBC3931DB3}"/>
                </a:ext>
              </a:extLst>
            </p:cNvPr>
            <p:cNvSpPr/>
            <p:nvPr/>
          </p:nvSpPr>
          <p:spPr>
            <a:xfrm rot="5400000">
              <a:off x="11396160" y="3634337"/>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638" name="Rechteck 637">
              <a:extLst>
                <a:ext uri="{FF2B5EF4-FFF2-40B4-BE49-F238E27FC236}">
                  <a16:creationId xmlns:a16="http://schemas.microsoft.com/office/drawing/2014/main" id="{E7FC548E-87DC-46C6-5306-8BA1353972DC}"/>
                </a:ext>
              </a:extLst>
            </p:cNvPr>
            <p:cNvSpPr/>
            <p:nvPr/>
          </p:nvSpPr>
          <p:spPr>
            <a:xfrm rot="5400000">
              <a:off x="11370500" y="3405165"/>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640" name="Rechteck 639">
              <a:extLst>
                <a:ext uri="{FF2B5EF4-FFF2-40B4-BE49-F238E27FC236}">
                  <a16:creationId xmlns:a16="http://schemas.microsoft.com/office/drawing/2014/main" id="{B80263B8-75C5-CBF0-D993-0D322DB5BCA7}"/>
                </a:ext>
              </a:extLst>
            </p:cNvPr>
            <p:cNvSpPr/>
            <p:nvPr/>
          </p:nvSpPr>
          <p:spPr>
            <a:xfrm rot="5400000">
              <a:off x="11335155" y="3161483"/>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663" name="Textfeld 662">
              <a:extLst>
                <a:ext uri="{FF2B5EF4-FFF2-40B4-BE49-F238E27FC236}">
                  <a16:creationId xmlns:a16="http://schemas.microsoft.com/office/drawing/2014/main" id="{5D927804-FFA3-9003-F6B5-8B7F28B98C9F}"/>
                </a:ext>
              </a:extLst>
            </p:cNvPr>
            <p:cNvSpPr txBox="1"/>
            <p:nvPr/>
          </p:nvSpPr>
          <p:spPr>
            <a:xfrm>
              <a:off x="10454291" y="3498467"/>
              <a:ext cx="1185219" cy="173536"/>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Priesterhäuser</a:t>
              </a:r>
            </a:p>
          </p:txBody>
        </p:sp>
        <p:sp>
          <p:nvSpPr>
            <p:cNvPr id="15" name="Textfeld 14">
              <a:extLst>
                <a:ext uri="{FF2B5EF4-FFF2-40B4-BE49-F238E27FC236}">
                  <a16:creationId xmlns:a16="http://schemas.microsoft.com/office/drawing/2014/main" id="{6D52FF1F-14CE-11CB-8D1E-ED51E34A474F}"/>
                </a:ext>
              </a:extLst>
            </p:cNvPr>
            <p:cNvSpPr txBox="1"/>
            <p:nvPr/>
          </p:nvSpPr>
          <p:spPr>
            <a:xfrm>
              <a:off x="9700783" y="9679781"/>
              <a:ext cx="940081" cy="173536"/>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Zeughaus</a:t>
              </a:r>
            </a:p>
          </p:txBody>
        </p:sp>
        <p:sp>
          <p:nvSpPr>
            <p:cNvPr id="61" name="Rechteck 60">
              <a:extLst>
                <a:ext uri="{FF2B5EF4-FFF2-40B4-BE49-F238E27FC236}">
                  <a16:creationId xmlns:a16="http://schemas.microsoft.com/office/drawing/2014/main" id="{395B22B4-6753-E853-4D3B-61C3119B7CC0}"/>
                </a:ext>
              </a:extLst>
            </p:cNvPr>
            <p:cNvSpPr/>
            <p:nvPr/>
          </p:nvSpPr>
          <p:spPr>
            <a:xfrm rot="5400000">
              <a:off x="10502052" y="9700417"/>
              <a:ext cx="149475" cy="130379"/>
            </a:xfrm>
            <a:prstGeom prst="rect">
              <a:avLst/>
            </a:prstGeom>
            <a:solidFill>
              <a:schemeClr val="tx1">
                <a:lumMod val="50000"/>
                <a:lumOff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59" name="Rechteck 458">
              <a:extLst>
                <a:ext uri="{FF2B5EF4-FFF2-40B4-BE49-F238E27FC236}">
                  <a16:creationId xmlns:a16="http://schemas.microsoft.com/office/drawing/2014/main" id="{49DE561E-A59B-1488-6E74-EDCAC4DEE78C}"/>
                </a:ext>
              </a:extLst>
            </p:cNvPr>
            <p:cNvSpPr/>
            <p:nvPr/>
          </p:nvSpPr>
          <p:spPr>
            <a:xfrm rot="5400000">
              <a:off x="11454138" y="2581299"/>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65" name="Rechteck 464">
              <a:extLst>
                <a:ext uri="{FF2B5EF4-FFF2-40B4-BE49-F238E27FC236}">
                  <a16:creationId xmlns:a16="http://schemas.microsoft.com/office/drawing/2014/main" id="{70BACD13-A0D6-13C4-B3A9-B6D3019AA60C}"/>
                </a:ext>
              </a:extLst>
            </p:cNvPr>
            <p:cNvSpPr/>
            <p:nvPr/>
          </p:nvSpPr>
          <p:spPr>
            <a:xfrm rot="5400000">
              <a:off x="11472574" y="1754660"/>
              <a:ext cx="110736" cy="121005"/>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238" name="Rechteck 237">
              <a:extLst>
                <a:ext uri="{FF2B5EF4-FFF2-40B4-BE49-F238E27FC236}">
                  <a16:creationId xmlns:a16="http://schemas.microsoft.com/office/drawing/2014/main" id="{184FB540-536B-4E48-8B49-0E6A5CE2454C}"/>
                </a:ext>
              </a:extLst>
            </p:cNvPr>
            <p:cNvSpPr/>
            <p:nvPr/>
          </p:nvSpPr>
          <p:spPr>
            <a:xfrm rot="16200000">
              <a:off x="6428473" y="2201070"/>
              <a:ext cx="1096191" cy="1629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5" name="Rechteck 274">
              <a:extLst>
                <a:ext uri="{FF2B5EF4-FFF2-40B4-BE49-F238E27FC236}">
                  <a16:creationId xmlns:a16="http://schemas.microsoft.com/office/drawing/2014/main" id="{2AF53D58-48F5-415F-BE5A-7C172B85E9FA}"/>
                </a:ext>
              </a:extLst>
            </p:cNvPr>
            <p:cNvSpPr/>
            <p:nvPr/>
          </p:nvSpPr>
          <p:spPr>
            <a:xfrm rot="5400000">
              <a:off x="11625905" y="2634904"/>
              <a:ext cx="24647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6" name="Grafik 20">
              <a:extLst>
                <a:ext uri="{FF2B5EF4-FFF2-40B4-BE49-F238E27FC236}">
                  <a16:creationId xmlns:a16="http://schemas.microsoft.com/office/drawing/2014/main" id="{89305A16-DDDD-4351-97DD-524A6A9BF83C}"/>
                </a:ext>
              </a:extLst>
            </p:cNvPr>
            <p:cNvPicPr>
              <a:picLocks noChangeAspect="1"/>
            </p:cNvPicPr>
            <p:nvPr/>
          </p:nvPicPr>
          <p:blipFill rotWithShape="1">
            <a:blip r:embed="rId47"/>
            <a:srcRect l="17928" t="12403" r="19841" b="23068"/>
            <a:stretch/>
          </p:blipFill>
          <p:spPr>
            <a:xfrm>
              <a:off x="11609368" y="2824301"/>
              <a:ext cx="291522" cy="277352"/>
            </a:xfrm>
            <a:prstGeom prst="rect">
              <a:avLst/>
            </a:prstGeom>
          </p:spPr>
        </p:pic>
        <p:sp>
          <p:nvSpPr>
            <p:cNvPr id="277" name="Rechteck 276">
              <a:extLst>
                <a:ext uri="{FF2B5EF4-FFF2-40B4-BE49-F238E27FC236}">
                  <a16:creationId xmlns:a16="http://schemas.microsoft.com/office/drawing/2014/main" id="{C84A35D1-B8C8-44BE-9FB4-E2217524C604}"/>
                </a:ext>
              </a:extLst>
            </p:cNvPr>
            <p:cNvSpPr/>
            <p:nvPr/>
          </p:nvSpPr>
          <p:spPr>
            <a:xfrm rot="5400000">
              <a:off x="11580376" y="3177612"/>
              <a:ext cx="35568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8" name="Rechteck 277">
              <a:extLst>
                <a:ext uri="{FF2B5EF4-FFF2-40B4-BE49-F238E27FC236}">
                  <a16:creationId xmlns:a16="http://schemas.microsoft.com/office/drawing/2014/main" id="{EA9ADBA7-58CA-4F11-AC50-7EC65584F603}"/>
                </a:ext>
              </a:extLst>
            </p:cNvPr>
            <p:cNvSpPr/>
            <p:nvPr/>
          </p:nvSpPr>
          <p:spPr>
            <a:xfrm rot="5400000">
              <a:off x="11595670" y="3514139"/>
              <a:ext cx="324812"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9" name="Rechteck 278">
              <a:extLst>
                <a:ext uri="{FF2B5EF4-FFF2-40B4-BE49-F238E27FC236}">
                  <a16:creationId xmlns:a16="http://schemas.microsoft.com/office/drawing/2014/main" id="{50EFBAB8-0273-4CDA-9587-72A69E3B4065}"/>
                </a:ext>
              </a:extLst>
            </p:cNvPr>
            <p:cNvSpPr/>
            <p:nvPr/>
          </p:nvSpPr>
          <p:spPr>
            <a:xfrm rot="5400000">
              <a:off x="11608741" y="3818872"/>
              <a:ext cx="30382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1" name="Rechteck 280">
              <a:extLst>
                <a:ext uri="{FF2B5EF4-FFF2-40B4-BE49-F238E27FC236}">
                  <a16:creationId xmlns:a16="http://schemas.microsoft.com/office/drawing/2014/main" id="{5CEF9480-0004-466F-AC13-D855004512DF}"/>
                </a:ext>
              </a:extLst>
            </p:cNvPr>
            <p:cNvSpPr/>
            <p:nvPr/>
          </p:nvSpPr>
          <p:spPr>
            <a:xfrm rot="5400000">
              <a:off x="11486289" y="4485157"/>
              <a:ext cx="543573"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8" name="Rechteck 287">
              <a:extLst>
                <a:ext uri="{FF2B5EF4-FFF2-40B4-BE49-F238E27FC236}">
                  <a16:creationId xmlns:a16="http://schemas.microsoft.com/office/drawing/2014/main" id="{1ABD5FD9-B95D-4FAB-B055-3B4436CD1AA5}"/>
                </a:ext>
              </a:extLst>
            </p:cNvPr>
            <p:cNvSpPr/>
            <p:nvPr/>
          </p:nvSpPr>
          <p:spPr>
            <a:xfrm rot="6441901">
              <a:off x="10234047" y="7277937"/>
              <a:ext cx="991565"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0" name="Rechteck 289">
              <a:extLst>
                <a:ext uri="{FF2B5EF4-FFF2-40B4-BE49-F238E27FC236}">
                  <a16:creationId xmlns:a16="http://schemas.microsoft.com/office/drawing/2014/main" id="{BC754896-6FE1-432E-BB60-9A7BC436799F}"/>
                </a:ext>
              </a:extLst>
            </p:cNvPr>
            <p:cNvSpPr/>
            <p:nvPr/>
          </p:nvSpPr>
          <p:spPr>
            <a:xfrm rot="5400000">
              <a:off x="10290531" y="8007053"/>
              <a:ext cx="567370"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5" name="Rechteck 294">
              <a:extLst>
                <a:ext uri="{FF2B5EF4-FFF2-40B4-BE49-F238E27FC236}">
                  <a16:creationId xmlns:a16="http://schemas.microsoft.com/office/drawing/2014/main" id="{DFA5C378-6685-4ED8-A7A5-04BEF97E2CE5}"/>
                </a:ext>
              </a:extLst>
            </p:cNvPr>
            <p:cNvSpPr/>
            <p:nvPr/>
          </p:nvSpPr>
          <p:spPr>
            <a:xfrm rot="4954544">
              <a:off x="10458092" y="8408273"/>
              <a:ext cx="277599"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6" name="Rechteck 295">
              <a:extLst>
                <a:ext uri="{FF2B5EF4-FFF2-40B4-BE49-F238E27FC236}">
                  <a16:creationId xmlns:a16="http://schemas.microsoft.com/office/drawing/2014/main" id="{0CD16FC7-1806-4506-AFCD-883F1F95F075}"/>
                </a:ext>
              </a:extLst>
            </p:cNvPr>
            <p:cNvSpPr/>
            <p:nvPr/>
          </p:nvSpPr>
          <p:spPr>
            <a:xfrm rot="4979880">
              <a:off x="10470735" y="8719999"/>
              <a:ext cx="348206" cy="1518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8" name="Rechteck 297">
              <a:extLst>
                <a:ext uri="{FF2B5EF4-FFF2-40B4-BE49-F238E27FC236}">
                  <a16:creationId xmlns:a16="http://schemas.microsoft.com/office/drawing/2014/main" id="{83B22DD7-4423-4D55-9704-04B5C6D4642A}"/>
                </a:ext>
              </a:extLst>
            </p:cNvPr>
            <p:cNvSpPr/>
            <p:nvPr/>
          </p:nvSpPr>
          <p:spPr>
            <a:xfrm rot="4867640">
              <a:off x="10566544" y="8995462"/>
              <a:ext cx="239047" cy="1645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Rechteck 301">
              <a:extLst>
                <a:ext uri="{FF2B5EF4-FFF2-40B4-BE49-F238E27FC236}">
                  <a16:creationId xmlns:a16="http://schemas.microsoft.com/office/drawing/2014/main" id="{54961C68-C21D-4213-9A9F-C76D94467FF6}"/>
                </a:ext>
              </a:extLst>
            </p:cNvPr>
            <p:cNvSpPr/>
            <p:nvPr/>
          </p:nvSpPr>
          <p:spPr>
            <a:xfrm rot="4979880">
              <a:off x="10580034" y="9234879"/>
              <a:ext cx="28073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Rechteck 303">
              <a:extLst>
                <a:ext uri="{FF2B5EF4-FFF2-40B4-BE49-F238E27FC236}">
                  <a16:creationId xmlns:a16="http://schemas.microsoft.com/office/drawing/2014/main" id="{C5641F55-6D36-4F26-B429-21AABDDF05D0}"/>
                </a:ext>
              </a:extLst>
            </p:cNvPr>
            <p:cNvSpPr/>
            <p:nvPr/>
          </p:nvSpPr>
          <p:spPr>
            <a:xfrm rot="4958431">
              <a:off x="10569839" y="9558840"/>
              <a:ext cx="384279" cy="1529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Rechteck 305">
              <a:extLst>
                <a:ext uri="{FF2B5EF4-FFF2-40B4-BE49-F238E27FC236}">
                  <a16:creationId xmlns:a16="http://schemas.microsoft.com/office/drawing/2014/main" id="{140F1D77-B578-4DD6-ABBA-64E37628CFEC}"/>
                </a:ext>
              </a:extLst>
            </p:cNvPr>
            <p:cNvSpPr/>
            <p:nvPr/>
          </p:nvSpPr>
          <p:spPr>
            <a:xfrm rot="6400925">
              <a:off x="10705092" y="9776046"/>
              <a:ext cx="13046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Rechteck 307">
              <a:extLst>
                <a:ext uri="{FF2B5EF4-FFF2-40B4-BE49-F238E27FC236}">
                  <a16:creationId xmlns:a16="http://schemas.microsoft.com/office/drawing/2014/main" id="{C6E3146D-F382-415E-B3A3-4DE9F232DE98}"/>
                </a:ext>
              </a:extLst>
            </p:cNvPr>
            <p:cNvSpPr/>
            <p:nvPr/>
          </p:nvSpPr>
          <p:spPr>
            <a:xfrm rot="6399306">
              <a:off x="10650350" y="9905817"/>
              <a:ext cx="153898"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Rechteck 309">
              <a:extLst>
                <a:ext uri="{FF2B5EF4-FFF2-40B4-BE49-F238E27FC236}">
                  <a16:creationId xmlns:a16="http://schemas.microsoft.com/office/drawing/2014/main" id="{0C77947D-3B42-44AD-8BF8-48E768B99BAE}"/>
                </a:ext>
              </a:extLst>
            </p:cNvPr>
            <p:cNvSpPr/>
            <p:nvPr/>
          </p:nvSpPr>
          <p:spPr>
            <a:xfrm rot="6400925">
              <a:off x="10557614" y="10073203"/>
              <a:ext cx="213819"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Rechteck 312">
              <a:extLst>
                <a:ext uri="{FF2B5EF4-FFF2-40B4-BE49-F238E27FC236}">
                  <a16:creationId xmlns:a16="http://schemas.microsoft.com/office/drawing/2014/main" id="{98611B15-17BE-4072-AA6C-42484D12F41F}"/>
                </a:ext>
              </a:extLst>
            </p:cNvPr>
            <p:cNvSpPr/>
            <p:nvPr/>
          </p:nvSpPr>
          <p:spPr>
            <a:xfrm rot="6405545">
              <a:off x="10496599" y="10284671"/>
              <a:ext cx="225595"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Rechteck 319">
              <a:extLst>
                <a:ext uri="{FF2B5EF4-FFF2-40B4-BE49-F238E27FC236}">
                  <a16:creationId xmlns:a16="http://schemas.microsoft.com/office/drawing/2014/main" id="{F88E7DB0-BAA7-4B10-994D-1339EED7535A}"/>
                </a:ext>
              </a:extLst>
            </p:cNvPr>
            <p:cNvSpPr/>
            <p:nvPr/>
          </p:nvSpPr>
          <p:spPr>
            <a:xfrm rot="7691372">
              <a:off x="10163936" y="11182068"/>
              <a:ext cx="451986"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2" name="Rechteck 321">
              <a:extLst>
                <a:ext uri="{FF2B5EF4-FFF2-40B4-BE49-F238E27FC236}">
                  <a16:creationId xmlns:a16="http://schemas.microsoft.com/office/drawing/2014/main" id="{9DC6F0E9-ED5E-4654-B03C-755F63F13D94}"/>
                </a:ext>
              </a:extLst>
            </p:cNvPr>
            <p:cNvSpPr/>
            <p:nvPr/>
          </p:nvSpPr>
          <p:spPr>
            <a:xfrm rot="2012807">
              <a:off x="9456796" y="11154223"/>
              <a:ext cx="691278"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3" name="Grafik 20">
              <a:extLst>
                <a:ext uri="{FF2B5EF4-FFF2-40B4-BE49-F238E27FC236}">
                  <a16:creationId xmlns:a16="http://schemas.microsoft.com/office/drawing/2014/main" id="{915E2CA1-03AA-4830-87B3-6EF5E08BD9E3}"/>
                </a:ext>
              </a:extLst>
            </p:cNvPr>
            <p:cNvPicPr>
              <a:picLocks noChangeAspect="1"/>
            </p:cNvPicPr>
            <p:nvPr/>
          </p:nvPicPr>
          <p:blipFill rotWithShape="1">
            <a:blip r:embed="rId47"/>
            <a:srcRect l="17928" t="12403" r="19841" b="23068"/>
            <a:stretch/>
          </p:blipFill>
          <p:spPr>
            <a:xfrm>
              <a:off x="10020573" y="11329115"/>
              <a:ext cx="291522" cy="277352"/>
            </a:xfrm>
            <a:prstGeom prst="rect">
              <a:avLst/>
            </a:prstGeom>
          </p:spPr>
        </p:pic>
        <p:sp>
          <p:nvSpPr>
            <p:cNvPr id="327" name="Rechteck 326">
              <a:extLst>
                <a:ext uri="{FF2B5EF4-FFF2-40B4-BE49-F238E27FC236}">
                  <a16:creationId xmlns:a16="http://schemas.microsoft.com/office/drawing/2014/main" id="{BAE214DB-827E-4E60-9977-80E9699FC62A}"/>
                </a:ext>
              </a:extLst>
            </p:cNvPr>
            <p:cNvSpPr/>
            <p:nvPr/>
          </p:nvSpPr>
          <p:spPr>
            <a:xfrm rot="4275002">
              <a:off x="8687870" y="10362938"/>
              <a:ext cx="1313089"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4" name="Textfeld 343">
              <a:extLst>
                <a:ext uri="{FF2B5EF4-FFF2-40B4-BE49-F238E27FC236}">
                  <a16:creationId xmlns:a16="http://schemas.microsoft.com/office/drawing/2014/main" id="{76F973EC-4B52-6648-2A30-325DBF0EEC94}"/>
                </a:ext>
              </a:extLst>
            </p:cNvPr>
            <p:cNvSpPr txBox="1"/>
            <p:nvPr/>
          </p:nvSpPr>
          <p:spPr>
            <a:xfrm>
              <a:off x="9672098" y="9222984"/>
              <a:ext cx="848938" cy="173536"/>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err="1">
                  <a:solidFill>
                    <a:schemeClr val="bg1">
                      <a:lumMod val="50000"/>
                    </a:schemeClr>
                  </a:solidFill>
                </a:rPr>
                <a:t>Eljaschib</a:t>
              </a:r>
              <a:endParaRPr lang="de-DE" dirty="0">
                <a:solidFill>
                  <a:schemeClr val="bg1">
                    <a:lumMod val="50000"/>
                  </a:schemeClr>
                </a:solidFill>
              </a:endParaRPr>
            </a:p>
          </p:txBody>
        </p:sp>
        <p:sp>
          <p:nvSpPr>
            <p:cNvPr id="332" name="Rechteck 331">
              <a:extLst>
                <a:ext uri="{FF2B5EF4-FFF2-40B4-BE49-F238E27FC236}">
                  <a16:creationId xmlns:a16="http://schemas.microsoft.com/office/drawing/2014/main" id="{0897FA0C-B030-4211-AA31-12552FFBCA49}"/>
                </a:ext>
              </a:extLst>
            </p:cNvPr>
            <p:cNvSpPr/>
            <p:nvPr/>
          </p:nvSpPr>
          <p:spPr>
            <a:xfrm rot="1980484">
              <a:off x="10308473" y="10833948"/>
              <a:ext cx="158290" cy="140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3" name="Rechteck 332">
              <a:extLst>
                <a:ext uri="{FF2B5EF4-FFF2-40B4-BE49-F238E27FC236}">
                  <a16:creationId xmlns:a16="http://schemas.microsoft.com/office/drawing/2014/main" id="{53DBB133-F2B1-4A1F-9266-78B1C12EC69A}"/>
                </a:ext>
              </a:extLst>
            </p:cNvPr>
            <p:cNvSpPr/>
            <p:nvPr/>
          </p:nvSpPr>
          <p:spPr>
            <a:xfrm rot="4317441">
              <a:off x="9374831" y="9529671"/>
              <a:ext cx="53014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4" name="Rechteck 283">
              <a:extLst>
                <a:ext uri="{FF2B5EF4-FFF2-40B4-BE49-F238E27FC236}">
                  <a16:creationId xmlns:a16="http://schemas.microsoft.com/office/drawing/2014/main" id="{4AFD879F-23A4-4573-93CE-AD3887C358D2}"/>
                </a:ext>
              </a:extLst>
            </p:cNvPr>
            <p:cNvSpPr/>
            <p:nvPr/>
          </p:nvSpPr>
          <p:spPr>
            <a:xfrm rot="6680215">
              <a:off x="10885139" y="6465846"/>
              <a:ext cx="304728" cy="146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00"/>
                </a:solidFill>
                <a:highlight>
                  <a:srgbClr val="FFFF00"/>
                </a:highlight>
              </a:endParaRPr>
            </a:p>
          </p:txBody>
        </p:sp>
        <p:sp>
          <p:nvSpPr>
            <p:cNvPr id="314" name="Rechteck 313">
              <a:extLst>
                <a:ext uri="{FF2B5EF4-FFF2-40B4-BE49-F238E27FC236}">
                  <a16:creationId xmlns:a16="http://schemas.microsoft.com/office/drawing/2014/main" id="{6BAAF46B-A14E-421C-8D90-E31037DDF1D9}"/>
                </a:ext>
              </a:extLst>
            </p:cNvPr>
            <p:cNvSpPr/>
            <p:nvPr/>
          </p:nvSpPr>
          <p:spPr>
            <a:xfrm rot="5374384">
              <a:off x="10364448" y="10590010"/>
              <a:ext cx="43245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0" name="Ellipse 559">
              <a:extLst>
                <a:ext uri="{FF2B5EF4-FFF2-40B4-BE49-F238E27FC236}">
                  <a16:creationId xmlns:a16="http://schemas.microsoft.com/office/drawing/2014/main" id="{0A0A5B49-F2F4-4A16-92D8-4F33C92CA98F}"/>
                </a:ext>
              </a:extLst>
            </p:cNvPr>
            <p:cNvSpPr/>
            <p:nvPr/>
          </p:nvSpPr>
          <p:spPr>
            <a:xfrm rot="20915471">
              <a:off x="9416241" y="9970987"/>
              <a:ext cx="262733" cy="394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0" name="Gerader Verbinder 189">
              <a:extLst>
                <a:ext uri="{FF2B5EF4-FFF2-40B4-BE49-F238E27FC236}">
                  <a16:creationId xmlns:a16="http://schemas.microsoft.com/office/drawing/2014/main" id="{14B8508B-1D10-47D1-9228-6DD2959FDA54}"/>
                </a:ext>
              </a:extLst>
            </p:cNvPr>
            <p:cNvCxnSpPr>
              <a:cxnSpLocks/>
              <a:stCxn id="346" idx="3"/>
              <a:endCxn id="370" idx="2"/>
            </p:cNvCxnSpPr>
            <p:nvPr/>
          </p:nvCxnSpPr>
          <p:spPr>
            <a:xfrm>
              <a:off x="10228559" y="8800552"/>
              <a:ext cx="138421" cy="75816"/>
            </a:xfrm>
            <a:prstGeom prst="line">
              <a:avLst/>
            </a:prstGeom>
            <a:ln>
              <a:solidFill>
                <a:srgbClr val="646464"/>
              </a:solidFill>
            </a:ln>
          </p:spPr>
          <p:style>
            <a:lnRef idx="1">
              <a:schemeClr val="accent1"/>
            </a:lnRef>
            <a:fillRef idx="0">
              <a:schemeClr val="accent1"/>
            </a:fillRef>
            <a:effectRef idx="0">
              <a:schemeClr val="accent1"/>
            </a:effectRef>
            <a:fontRef idx="minor">
              <a:schemeClr val="tx1"/>
            </a:fontRef>
          </p:style>
        </p:cxnSp>
        <p:grpSp>
          <p:nvGrpSpPr>
            <p:cNvPr id="454" name="Gruppieren 453">
              <a:extLst>
                <a:ext uri="{FF2B5EF4-FFF2-40B4-BE49-F238E27FC236}">
                  <a16:creationId xmlns:a16="http://schemas.microsoft.com/office/drawing/2014/main" id="{FA4CE9EB-76A2-4FDC-81B5-02006C99A05C}"/>
                </a:ext>
              </a:extLst>
            </p:cNvPr>
            <p:cNvGrpSpPr/>
            <p:nvPr/>
          </p:nvGrpSpPr>
          <p:grpSpPr>
            <a:xfrm>
              <a:off x="9813481" y="6523104"/>
              <a:ext cx="485324" cy="650336"/>
              <a:chOff x="10183312" y="6711488"/>
              <a:chExt cx="485324" cy="650336"/>
            </a:xfrm>
          </p:grpSpPr>
          <p:sp>
            <p:nvSpPr>
              <p:cNvPr id="352" name="Textfeld 351">
                <a:extLst>
                  <a:ext uri="{FF2B5EF4-FFF2-40B4-BE49-F238E27FC236}">
                    <a16:creationId xmlns:a16="http://schemas.microsoft.com/office/drawing/2014/main" id="{EA7E9E90-F2B6-1510-BAE0-E17E2E0198B3}"/>
                  </a:ext>
                </a:extLst>
              </p:cNvPr>
              <p:cNvSpPr txBox="1"/>
              <p:nvPr/>
            </p:nvSpPr>
            <p:spPr>
              <a:xfrm>
                <a:off x="10183312" y="6711488"/>
                <a:ext cx="485324" cy="238363"/>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err="1">
                    <a:solidFill>
                      <a:schemeClr val="bg1">
                        <a:lumMod val="50000"/>
                      </a:schemeClr>
                    </a:solidFill>
                  </a:rPr>
                  <a:t>Königs-palast</a:t>
                </a:r>
                <a:endParaRPr lang="de-DE" dirty="0">
                  <a:solidFill>
                    <a:schemeClr val="bg1">
                      <a:lumMod val="50000"/>
                    </a:schemeClr>
                  </a:solidFill>
                </a:endParaRPr>
              </a:p>
            </p:txBody>
          </p:sp>
          <p:sp>
            <p:nvSpPr>
              <p:cNvPr id="348" name="Rechteck 347">
                <a:extLst>
                  <a:ext uri="{FF2B5EF4-FFF2-40B4-BE49-F238E27FC236}">
                    <a16:creationId xmlns:a16="http://schemas.microsoft.com/office/drawing/2014/main" id="{DA379772-2A52-3959-C753-15D3828879B9}"/>
                  </a:ext>
                </a:extLst>
              </p:cNvPr>
              <p:cNvSpPr/>
              <p:nvPr/>
            </p:nvSpPr>
            <p:spPr>
              <a:xfrm rot="5400000">
                <a:off x="10244744" y="6981420"/>
                <a:ext cx="325933" cy="387009"/>
              </a:xfrm>
              <a:prstGeom prst="rect">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pic>
            <p:nvPicPr>
              <p:cNvPr id="577" name="Grafik 576" descr="Krone Silhouette">
                <a:extLst>
                  <a:ext uri="{FF2B5EF4-FFF2-40B4-BE49-F238E27FC236}">
                    <a16:creationId xmlns:a16="http://schemas.microsoft.com/office/drawing/2014/main" id="{7A13F8BC-588D-4062-90DE-83F01415F6BC}"/>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0207424" y="6997107"/>
                <a:ext cx="397518" cy="364717"/>
              </a:xfrm>
              <a:prstGeom prst="rect">
                <a:avLst/>
              </a:prstGeom>
            </p:spPr>
          </p:pic>
        </p:grpSp>
        <p:cxnSp>
          <p:nvCxnSpPr>
            <p:cNvPr id="624" name="Gerader Verbinder 623">
              <a:extLst>
                <a:ext uri="{FF2B5EF4-FFF2-40B4-BE49-F238E27FC236}">
                  <a16:creationId xmlns:a16="http://schemas.microsoft.com/office/drawing/2014/main" id="{DF100984-C3E5-494D-9F4A-E1962CF7B2AF}"/>
                </a:ext>
              </a:extLst>
            </p:cNvPr>
            <p:cNvCxnSpPr>
              <a:cxnSpLocks/>
            </p:cNvCxnSpPr>
            <p:nvPr/>
          </p:nvCxnSpPr>
          <p:spPr>
            <a:xfrm flipV="1">
              <a:off x="11053763" y="1594247"/>
              <a:ext cx="746521" cy="119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3" name="Gerader Verbinder 642">
              <a:extLst>
                <a:ext uri="{FF2B5EF4-FFF2-40B4-BE49-F238E27FC236}">
                  <a16:creationId xmlns:a16="http://schemas.microsoft.com/office/drawing/2014/main" id="{052CC2E4-7DE3-40C2-9B5C-321D84DF3D64}"/>
                </a:ext>
              </a:extLst>
            </p:cNvPr>
            <p:cNvCxnSpPr>
              <a:cxnSpLocks/>
            </p:cNvCxnSpPr>
            <p:nvPr/>
          </p:nvCxnSpPr>
          <p:spPr>
            <a:xfrm flipH="1">
              <a:off x="11676716" y="3082920"/>
              <a:ext cx="3810" cy="9873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6" name="Gerader Verbinder 645">
              <a:extLst>
                <a:ext uri="{FF2B5EF4-FFF2-40B4-BE49-F238E27FC236}">
                  <a16:creationId xmlns:a16="http://schemas.microsoft.com/office/drawing/2014/main" id="{2B4DCE30-B354-4E9A-A596-8455440CDB06}"/>
                </a:ext>
              </a:extLst>
            </p:cNvPr>
            <p:cNvCxnSpPr>
              <a:cxnSpLocks/>
            </p:cNvCxnSpPr>
            <p:nvPr/>
          </p:nvCxnSpPr>
          <p:spPr>
            <a:xfrm flipH="1">
              <a:off x="11843703" y="3082750"/>
              <a:ext cx="3810" cy="9873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7" name="Gerader Verbinder 646">
              <a:extLst>
                <a:ext uri="{FF2B5EF4-FFF2-40B4-BE49-F238E27FC236}">
                  <a16:creationId xmlns:a16="http://schemas.microsoft.com/office/drawing/2014/main" id="{8236BDB7-1F69-4A42-8168-029DACF74183}"/>
                </a:ext>
              </a:extLst>
            </p:cNvPr>
            <p:cNvCxnSpPr>
              <a:cxnSpLocks/>
            </p:cNvCxnSpPr>
            <p:nvPr/>
          </p:nvCxnSpPr>
          <p:spPr>
            <a:xfrm>
              <a:off x="11836419" y="4302362"/>
              <a:ext cx="1965" cy="53752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8" name="Gerader Verbinder 647">
              <a:extLst>
                <a:ext uri="{FF2B5EF4-FFF2-40B4-BE49-F238E27FC236}">
                  <a16:creationId xmlns:a16="http://schemas.microsoft.com/office/drawing/2014/main" id="{A01E689F-177C-45D2-A55E-29B7589EA194}"/>
                </a:ext>
              </a:extLst>
            </p:cNvPr>
            <p:cNvCxnSpPr>
              <a:cxnSpLocks/>
            </p:cNvCxnSpPr>
            <p:nvPr/>
          </p:nvCxnSpPr>
          <p:spPr>
            <a:xfrm flipH="1">
              <a:off x="11674078" y="4294102"/>
              <a:ext cx="2629" cy="5410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1" name="Gerader Verbinder 650">
              <a:extLst>
                <a:ext uri="{FF2B5EF4-FFF2-40B4-BE49-F238E27FC236}">
                  <a16:creationId xmlns:a16="http://schemas.microsoft.com/office/drawing/2014/main" id="{A54FBA39-5DAF-4172-B57D-8B7C7C0CEAB7}"/>
                </a:ext>
              </a:extLst>
            </p:cNvPr>
            <p:cNvCxnSpPr>
              <a:cxnSpLocks/>
            </p:cNvCxnSpPr>
            <p:nvPr/>
          </p:nvCxnSpPr>
          <p:spPr>
            <a:xfrm flipH="1">
              <a:off x="10892776" y="6369845"/>
              <a:ext cx="134955" cy="30651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3" name="Gerader Verbinder 652">
              <a:extLst>
                <a:ext uri="{FF2B5EF4-FFF2-40B4-BE49-F238E27FC236}">
                  <a16:creationId xmlns:a16="http://schemas.microsoft.com/office/drawing/2014/main" id="{E4DC2DEA-FBB7-4EB7-88FE-7BAF6909F13A}"/>
                </a:ext>
              </a:extLst>
            </p:cNvPr>
            <p:cNvCxnSpPr>
              <a:cxnSpLocks/>
            </p:cNvCxnSpPr>
            <p:nvPr/>
          </p:nvCxnSpPr>
          <p:spPr>
            <a:xfrm flipH="1">
              <a:off x="11039944" y="6422123"/>
              <a:ext cx="127455" cy="2798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5" name="Gerader Verbinder 654">
              <a:extLst>
                <a:ext uri="{FF2B5EF4-FFF2-40B4-BE49-F238E27FC236}">
                  <a16:creationId xmlns:a16="http://schemas.microsoft.com/office/drawing/2014/main" id="{8BA3E0A6-5CC1-4A26-B073-8E7DCB100A2B}"/>
                </a:ext>
              </a:extLst>
            </p:cNvPr>
            <p:cNvCxnSpPr>
              <a:cxnSpLocks/>
            </p:cNvCxnSpPr>
            <p:nvPr/>
          </p:nvCxnSpPr>
          <p:spPr>
            <a:xfrm>
              <a:off x="10945465" y="6915187"/>
              <a:ext cx="366570" cy="116846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8" name="Gerader Verbinder 657">
              <a:extLst>
                <a:ext uri="{FF2B5EF4-FFF2-40B4-BE49-F238E27FC236}">
                  <a16:creationId xmlns:a16="http://schemas.microsoft.com/office/drawing/2014/main" id="{EDC3F6A5-BC53-4617-8CD1-A4FF42CCDF39}"/>
                </a:ext>
              </a:extLst>
            </p:cNvPr>
            <p:cNvCxnSpPr>
              <a:cxnSpLocks/>
            </p:cNvCxnSpPr>
            <p:nvPr/>
          </p:nvCxnSpPr>
          <p:spPr>
            <a:xfrm flipH="1">
              <a:off x="10502281" y="6839380"/>
              <a:ext cx="302895" cy="9696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9" name="Gerader Verbinder 658">
              <a:extLst>
                <a:ext uri="{FF2B5EF4-FFF2-40B4-BE49-F238E27FC236}">
                  <a16:creationId xmlns:a16="http://schemas.microsoft.com/office/drawing/2014/main" id="{E568ADE9-F8D3-4C3B-9750-AE31E6B545EA}"/>
                </a:ext>
              </a:extLst>
            </p:cNvPr>
            <p:cNvCxnSpPr>
              <a:cxnSpLocks/>
            </p:cNvCxnSpPr>
            <p:nvPr/>
          </p:nvCxnSpPr>
          <p:spPr>
            <a:xfrm flipH="1">
              <a:off x="10650855" y="6911340"/>
              <a:ext cx="299086" cy="95631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0" name="Gerader Verbinder 659">
              <a:extLst>
                <a:ext uri="{FF2B5EF4-FFF2-40B4-BE49-F238E27FC236}">
                  <a16:creationId xmlns:a16="http://schemas.microsoft.com/office/drawing/2014/main" id="{00B47C3B-60A2-479F-ACCA-B6EF609F2B88}"/>
                </a:ext>
              </a:extLst>
            </p:cNvPr>
            <p:cNvCxnSpPr>
              <a:cxnSpLocks/>
            </p:cNvCxnSpPr>
            <p:nvPr/>
          </p:nvCxnSpPr>
          <p:spPr>
            <a:xfrm>
              <a:off x="10502265" y="7812405"/>
              <a:ext cx="2931" cy="5451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1" name="Gerader Verbinder 660">
              <a:extLst>
                <a:ext uri="{FF2B5EF4-FFF2-40B4-BE49-F238E27FC236}">
                  <a16:creationId xmlns:a16="http://schemas.microsoft.com/office/drawing/2014/main" id="{1CB1A7BC-6BD9-4179-B294-5ADFEEA2CB95}"/>
                </a:ext>
              </a:extLst>
            </p:cNvPr>
            <p:cNvCxnSpPr>
              <a:cxnSpLocks/>
            </p:cNvCxnSpPr>
            <p:nvPr/>
          </p:nvCxnSpPr>
          <p:spPr>
            <a:xfrm>
              <a:off x="10652760" y="7861935"/>
              <a:ext cx="7620" cy="4972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2" name="Gerader Verbinder 661">
              <a:extLst>
                <a:ext uri="{FF2B5EF4-FFF2-40B4-BE49-F238E27FC236}">
                  <a16:creationId xmlns:a16="http://schemas.microsoft.com/office/drawing/2014/main" id="{D256F5BD-A2A7-433D-9380-523A908C03F5}"/>
                </a:ext>
              </a:extLst>
            </p:cNvPr>
            <p:cNvCxnSpPr>
              <a:cxnSpLocks/>
            </p:cNvCxnSpPr>
            <p:nvPr/>
          </p:nvCxnSpPr>
          <p:spPr>
            <a:xfrm>
              <a:off x="10656451" y="8336992"/>
              <a:ext cx="38219" cy="27551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4" name="Gerader Verbinder 663">
              <a:extLst>
                <a:ext uri="{FF2B5EF4-FFF2-40B4-BE49-F238E27FC236}">
                  <a16:creationId xmlns:a16="http://schemas.microsoft.com/office/drawing/2014/main" id="{2BC75F61-3A1F-4638-82A2-12E7A751034F}"/>
                </a:ext>
              </a:extLst>
            </p:cNvPr>
            <p:cNvCxnSpPr>
              <a:cxnSpLocks/>
            </p:cNvCxnSpPr>
            <p:nvPr/>
          </p:nvCxnSpPr>
          <p:spPr>
            <a:xfrm>
              <a:off x="10542270" y="8616315"/>
              <a:ext cx="157556" cy="115066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5" name="Gerader Verbinder 664">
              <a:extLst>
                <a:ext uri="{FF2B5EF4-FFF2-40B4-BE49-F238E27FC236}">
                  <a16:creationId xmlns:a16="http://schemas.microsoft.com/office/drawing/2014/main" id="{9AFFB287-4296-44FE-8744-AFC8E086D450}"/>
                </a:ext>
              </a:extLst>
            </p:cNvPr>
            <p:cNvCxnSpPr>
              <a:cxnSpLocks/>
            </p:cNvCxnSpPr>
            <p:nvPr/>
          </p:nvCxnSpPr>
          <p:spPr>
            <a:xfrm>
              <a:off x="10505053" y="8356226"/>
              <a:ext cx="39829" cy="28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6" name="Gerader Verbinder 665">
              <a:extLst>
                <a:ext uri="{FF2B5EF4-FFF2-40B4-BE49-F238E27FC236}">
                  <a16:creationId xmlns:a16="http://schemas.microsoft.com/office/drawing/2014/main" id="{88BD08DA-4367-43C9-906A-ECA72F6C75C0}"/>
                </a:ext>
              </a:extLst>
            </p:cNvPr>
            <p:cNvCxnSpPr>
              <a:cxnSpLocks/>
            </p:cNvCxnSpPr>
            <p:nvPr/>
          </p:nvCxnSpPr>
          <p:spPr>
            <a:xfrm flipH="1">
              <a:off x="10497645" y="9768724"/>
              <a:ext cx="207846" cy="68998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7" name="Gerader Verbinder 666">
              <a:extLst>
                <a:ext uri="{FF2B5EF4-FFF2-40B4-BE49-F238E27FC236}">
                  <a16:creationId xmlns:a16="http://schemas.microsoft.com/office/drawing/2014/main" id="{48F6FD11-722E-4257-8492-8E8657A9096F}"/>
                </a:ext>
              </a:extLst>
            </p:cNvPr>
            <p:cNvCxnSpPr>
              <a:cxnSpLocks/>
            </p:cNvCxnSpPr>
            <p:nvPr/>
          </p:nvCxnSpPr>
          <p:spPr>
            <a:xfrm>
              <a:off x="10696575" y="8608695"/>
              <a:ext cx="171418" cy="120162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8" name="Gerader Verbinder 667">
              <a:extLst>
                <a:ext uri="{FF2B5EF4-FFF2-40B4-BE49-F238E27FC236}">
                  <a16:creationId xmlns:a16="http://schemas.microsoft.com/office/drawing/2014/main" id="{E4E55731-CB14-4AA3-921A-C8A088C6040B}"/>
                </a:ext>
              </a:extLst>
            </p:cNvPr>
            <p:cNvCxnSpPr>
              <a:cxnSpLocks/>
            </p:cNvCxnSpPr>
            <p:nvPr/>
          </p:nvCxnSpPr>
          <p:spPr>
            <a:xfrm flipH="1">
              <a:off x="10662285" y="9811912"/>
              <a:ext cx="200346" cy="6332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9" name="Gerader Verbinder 668">
              <a:extLst>
                <a:ext uri="{FF2B5EF4-FFF2-40B4-BE49-F238E27FC236}">
                  <a16:creationId xmlns:a16="http://schemas.microsoft.com/office/drawing/2014/main" id="{4F8A1C38-27E6-4F73-A6B9-4F88539C5676}"/>
                </a:ext>
              </a:extLst>
            </p:cNvPr>
            <p:cNvCxnSpPr>
              <a:cxnSpLocks/>
            </p:cNvCxnSpPr>
            <p:nvPr/>
          </p:nvCxnSpPr>
          <p:spPr>
            <a:xfrm>
              <a:off x="10499911" y="10454578"/>
              <a:ext cx="2354" cy="38677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0" name="Gerader Verbinder 669">
              <a:extLst>
                <a:ext uri="{FF2B5EF4-FFF2-40B4-BE49-F238E27FC236}">
                  <a16:creationId xmlns:a16="http://schemas.microsoft.com/office/drawing/2014/main" id="{C629065C-2243-49F9-A125-F3940DEFEF56}"/>
                </a:ext>
              </a:extLst>
            </p:cNvPr>
            <p:cNvCxnSpPr>
              <a:cxnSpLocks/>
            </p:cNvCxnSpPr>
            <p:nvPr/>
          </p:nvCxnSpPr>
          <p:spPr>
            <a:xfrm flipH="1">
              <a:off x="10225550" y="11101872"/>
              <a:ext cx="205961" cy="2375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1" name="Gerader Verbinder 670">
              <a:extLst>
                <a:ext uri="{FF2B5EF4-FFF2-40B4-BE49-F238E27FC236}">
                  <a16:creationId xmlns:a16="http://schemas.microsoft.com/office/drawing/2014/main" id="{2E8499F1-60C2-4F67-A79C-0D31D7C0FCFC}"/>
                </a:ext>
              </a:extLst>
            </p:cNvPr>
            <p:cNvCxnSpPr>
              <a:cxnSpLocks/>
            </p:cNvCxnSpPr>
            <p:nvPr/>
          </p:nvCxnSpPr>
          <p:spPr>
            <a:xfrm flipH="1">
              <a:off x="10660380" y="10452844"/>
              <a:ext cx="2024" cy="38089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5" name="Gerader Verbinder 674">
              <a:extLst>
                <a:ext uri="{FF2B5EF4-FFF2-40B4-BE49-F238E27FC236}">
                  <a16:creationId xmlns:a16="http://schemas.microsoft.com/office/drawing/2014/main" id="{10439D37-4127-4481-AE73-DF9B015E1ECC}"/>
                </a:ext>
              </a:extLst>
            </p:cNvPr>
            <p:cNvCxnSpPr>
              <a:cxnSpLocks/>
            </p:cNvCxnSpPr>
            <p:nvPr/>
          </p:nvCxnSpPr>
          <p:spPr>
            <a:xfrm flipH="1">
              <a:off x="10308681" y="11101878"/>
              <a:ext cx="302136" cy="3657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4" name="Gerader Verbinder 693">
              <a:extLst>
                <a:ext uri="{FF2B5EF4-FFF2-40B4-BE49-F238E27FC236}">
                  <a16:creationId xmlns:a16="http://schemas.microsoft.com/office/drawing/2014/main" id="{BDAB8A5B-6116-4306-8B79-08E36883DDC1}"/>
                </a:ext>
              </a:extLst>
            </p:cNvPr>
            <p:cNvCxnSpPr>
              <a:cxnSpLocks/>
            </p:cNvCxnSpPr>
            <p:nvPr/>
          </p:nvCxnSpPr>
          <p:spPr>
            <a:xfrm flipH="1" flipV="1">
              <a:off x="10157460" y="10666095"/>
              <a:ext cx="116029" cy="8334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5" name="Gerader Verbinder 724">
              <a:extLst>
                <a:ext uri="{FF2B5EF4-FFF2-40B4-BE49-F238E27FC236}">
                  <a16:creationId xmlns:a16="http://schemas.microsoft.com/office/drawing/2014/main" id="{B02C3013-874F-452E-A19E-C7EB0FC9C74D}"/>
                </a:ext>
              </a:extLst>
            </p:cNvPr>
            <p:cNvCxnSpPr>
              <a:cxnSpLocks/>
            </p:cNvCxnSpPr>
            <p:nvPr/>
          </p:nvCxnSpPr>
          <p:spPr>
            <a:xfrm flipH="1">
              <a:off x="11138196" y="8069529"/>
              <a:ext cx="173129" cy="1818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Gerader Verbinder 726">
              <a:extLst>
                <a:ext uri="{FF2B5EF4-FFF2-40B4-BE49-F238E27FC236}">
                  <a16:creationId xmlns:a16="http://schemas.microsoft.com/office/drawing/2014/main" id="{F567F6E5-C8F6-4A0E-99CB-C613A464009D}"/>
                </a:ext>
              </a:extLst>
            </p:cNvPr>
            <p:cNvCxnSpPr>
              <a:cxnSpLocks/>
            </p:cNvCxnSpPr>
            <p:nvPr/>
          </p:nvCxnSpPr>
          <p:spPr>
            <a:xfrm flipH="1">
              <a:off x="11306356" y="8062786"/>
              <a:ext cx="173775" cy="18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Gerader Verbinder 727">
              <a:extLst>
                <a:ext uri="{FF2B5EF4-FFF2-40B4-BE49-F238E27FC236}">
                  <a16:creationId xmlns:a16="http://schemas.microsoft.com/office/drawing/2014/main" id="{A9D3660E-A303-4EFC-8F72-306AFA3C128C}"/>
                </a:ext>
              </a:extLst>
            </p:cNvPr>
            <p:cNvCxnSpPr>
              <a:cxnSpLocks/>
            </p:cNvCxnSpPr>
            <p:nvPr/>
          </p:nvCxnSpPr>
          <p:spPr>
            <a:xfrm flipH="1">
              <a:off x="10671480" y="9899541"/>
              <a:ext cx="463105" cy="79493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36" name="Gerader Verbinder 735">
              <a:extLst>
                <a:ext uri="{FF2B5EF4-FFF2-40B4-BE49-F238E27FC236}">
                  <a16:creationId xmlns:a16="http://schemas.microsoft.com/office/drawing/2014/main" id="{91354878-3082-4D4C-B13A-B37EE16510C2}"/>
                </a:ext>
              </a:extLst>
            </p:cNvPr>
            <p:cNvCxnSpPr>
              <a:cxnSpLocks/>
            </p:cNvCxnSpPr>
            <p:nvPr/>
          </p:nvCxnSpPr>
          <p:spPr>
            <a:xfrm flipH="1">
              <a:off x="10703818" y="9911300"/>
              <a:ext cx="608429" cy="104017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38" name="Gerader Verbinder 737">
              <a:extLst>
                <a:ext uri="{FF2B5EF4-FFF2-40B4-BE49-F238E27FC236}">
                  <a16:creationId xmlns:a16="http://schemas.microsoft.com/office/drawing/2014/main" id="{A0F2A058-9010-4C6A-90BC-4111B6801307}"/>
                </a:ext>
              </a:extLst>
            </p:cNvPr>
            <p:cNvCxnSpPr>
              <a:cxnSpLocks/>
            </p:cNvCxnSpPr>
            <p:nvPr/>
          </p:nvCxnSpPr>
          <p:spPr>
            <a:xfrm flipH="1" flipV="1">
              <a:off x="10374035" y="10806557"/>
              <a:ext cx="93367" cy="578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0" name="Gerader Verbinder 739">
              <a:extLst>
                <a:ext uri="{FF2B5EF4-FFF2-40B4-BE49-F238E27FC236}">
                  <a16:creationId xmlns:a16="http://schemas.microsoft.com/office/drawing/2014/main" id="{03ADA6DB-5C69-4243-A1B9-5B663ACC5825}"/>
                </a:ext>
              </a:extLst>
            </p:cNvPr>
            <p:cNvCxnSpPr>
              <a:cxnSpLocks/>
            </p:cNvCxnSpPr>
            <p:nvPr/>
          </p:nvCxnSpPr>
          <p:spPr>
            <a:xfrm flipH="1">
              <a:off x="10274669" y="10808897"/>
              <a:ext cx="81252" cy="1126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3" name="Gerader Verbinder 742">
              <a:extLst>
                <a:ext uri="{FF2B5EF4-FFF2-40B4-BE49-F238E27FC236}">
                  <a16:creationId xmlns:a16="http://schemas.microsoft.com/office/drawing/2014/main" id="{97E3E9DB-B211-45A7-9CC7-02353BE6CFD4}"/>
                </a:ext>
              </a:extLst>
            </p:cNvPr>
            <p:cNvCxnSpPr>
              <a:cxnSpLocks/>
            </p:cNvCxnSpPr>
            <p:nvPr/>
          </p:nvCxnSpPr>
          <p:spPr>
            <a:xfrm flipH="1" flipV="1">
              <a:off x="10277407" y="10924011"/>
              <a:ext cx="144655" cy="8944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73" name="Rechteck 372">
              <a:extLst>
                <a:ext uri="{FF2B5EF4-FFF2-40B4-BE49-F238E27FC236}">
                  <a16:creationId xmlns:a16="http://schemas.microsoft.com/office/drawing/2014/main" id="{2D3066A9-1B8C-4918-B418-0B0802D2FEB4}"/>
                </a:ext>
              </a:extLst>
            </p:cNvPr>
            <p:cNvSpPr/>
            <p:nvPr/>
          </p:nvSpPr>
          <p:spPr>
            <a:xfrm rot="1232340">
              <a:off x="10779512" y="6672918"/>
              <a:ext cx="271824" cy="225085"/>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377" name="Gerader Verbinder 376">
              <a:extLst>
                <a:ext uri="{FF2B5EF4-FFF2-40B4-BE49-F238E27FC236}">
                  <a16:creationId xmlns:a16="http://schemas.microsoft.com/office/drawing/2014/main" id="{1DAC60A3-A73A-4277-A4B2-AE130C10F542}"/>
                </a:ext>
              </a:extLst>
            </p:cNvPr>
            <p:cNvCxnSpPr>
              <a:cxnSpLocks/>
              <a:endCxn id="373" idx="3"/>
            </p:cNvCxnSpPr>
            <p:nvPr/>
          </p:nvCxnSpPr>
          <p:spPr>
            <a:xfrm flipH="1">
              <a:off x="11042696" y="6694437"/>
              <a:ext cx="711033" cy="13870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390" name="Rechteck 389">
              <a:extLst>
                <a:ext uri="{FF2B5EF4-FFF2-40B4-BE49-F238E27FC236}">
                  <a16:creationId xmlns:a16="http://schemas.microsoft.com/office/drawing/2014/main" id="{ECA8237B-14E0-41A2-A7B5-F56B1484B267}"/>
                </a:ext>
              </a:extLst>
            </p:cNvPr>
            <p:cNvSpPr/>
            <p:nvPr/>
          </p:nvSpPr>
          <p:spPr>
            <a:xfrm rot="6556459">
              <a:off x="10978802" y="5949107"/>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91" name="Rechteck 390">
              <a:extLst>
                <a:ext uri="{FF2B5EF4-FFF2-40B4-BE49-F238E27FC236}">
                  <a16:creationId xmlns:a16="http://schemas.microsoft.com/office/drawing/2014/main" id="{8B37681C-3448-4E84-894E-07AC2E5BBF14}"/>
                </a:ext>
              </a:extLst>
            </p:cNvPr>
            <p:cNvSpPr/>
            <p:nvPr/>
          </p:nvSpPr>
          <p:spPr>
            <a:xfrm rot="6556459">
              <a:off x="11056104" y="5736124"/>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92" name="Rechteck 391">
              <a:extLst>
                <a:ext uri="{FF2B5EF4-FFF2-40B4-BE49-F238E27FC236}">
                  <a16:creationId xmlns:a16="http://schemas.microsoft.com/office/drawing/2014/main" id="{42680FD7-837F-4EA1-A00B-5A407EF6A32A}"/>
                </a:ext>
              </a:extLst>
            </p:cNvPr>
            <p:cNvSpPr/>
            <p:nvPr/>
          </p:nvSpPr>
          <p:spPr>
            <a:xfrm rot="6556459">
              <a:off x="11142349" y="5525898"/>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93" name="Rechteck 392">
              <a:extLst>
                <a:ext uri="{FF2B5EF4-FFF2-40B4-BE49-F238E27FC236}">
                  <a16:creationId xmlns:a16="http://schemas.microsoft.com/office/drawing/2014/main" id="{ECADE75F-B78C-4F58-A9D3-1A652EE6B58D}"/>
                </a:ext>
              </a:extLst>
            </p:cNvPr>
            <p:cNvSpPr/>
            <p:nvPr/>
          </p:nvSpPr>
          <p:spPr>
            <a:xfrm rot="6556459">
              <a:off x="11229874" y="5313773"/>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11" name="Textfeld 410">
              <a:extLst>
                <a:ext uri="{FF2B5EF4-FFF2-40B4-BE49-F238E27FC236}">
                  <a16:creationId xmlns:a16="http://schemas.microsoft.com/office/drawing/2014/main" id="{CF487C7F-9EE5-404A-BA2B-4283CF5A2696}"/>
                </a:ext>
              </a:extLst>
            </p:cNvPr>
            <p:cNvSpPr txBox="1"/>
            <p:nvPr/>
          </p:nvSpPr>
          <p:spPr>
            <a:xfrm>
              <a:off x="9360419" y="1714500"/>
              <a:ext cx="1069010" cy="276999"/>
            </a:xfrm>
            <a:prstGeom prst="rect">
              <a:avLst/>
            </a:prstGeom>
            <a:noFill/>
            <a:ln>
              <a:noFill/>
            </a:ln>
          </p:spPr>
          <p:txBody>
            <a:bodyPr wrap="square" rtlCol="0">
              <a:spAutoFit/>
            </a:bodyPr>
            <a:lstStyle/>
            <a:p>
              <a:pPr algn="l"/>
              <a:r>
                <a:rPr lang="de-DE" sz="1200" b="1" i="1" dirty="0">
                  <a:solidFill>
                    <a:schemeClr val="tx1">
                      <a:lumMod val="50000"/>
                      <a:lumOff val="50000"/>
                    </a:schemeClr>
                  </a:solidFill>
                </a:rPr>
                <a:t>Gefängnis-Tor</a:t>
              </a:r>
              <a:endParaRPr lang="de-DE" sz="800" b="1" i="1" dirty="0">
                <a:solidFill>
                  <a:schemeClr val="tx1">
                    <a:lumMod val="50000"/>
                    <a:lumOff val="50000"/>
                  </a:schemeClr>
                </a:solidFill>
              </a:endParaRPr>
            </a:p>
          </p:txBody>
        </p:sp>
        <p:sp>
          <p:nvSpPr>
            <p:cNvPr id="423" name="Textfeld 422">
              <a:extLst>
                <a:ext uri="{FF2B5EF4-FFF2-40B4-BE49-F238E27FC236}">
                  <a16:creationId xmlns:a16="http://schemas.microsoft.com/office/drawing/2014/main" id="{8E1F2546-206C-4190-904A-E2600C6B8E0B}"/>
                </a:ext>
              </a:extLst>
            </p:cNvPr>
            <p:cNvSpPr txBox="1"/>
            <p:nvPr/>
          </p:nvSpPr>
          <p:spPr>
            <a:xfrm>
              <a:off x="10538326" y="2548475"/>
              <a:ext cx="1069115" cy="173536"/>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err="1">
                  <a:solidFill>
                    <a:schemeClr val="bg1">
                      <a:lumMod val="50000"/>
                    </a:schemeClr>
                  </a:solidFill>
                </a:rPr>
                <a:t>Meschullam</a:t>
              </a:r>
              <a:endParaRPr lang="de-DE" dirty="0">
                <a:solidFill>
                  <a:schemeClr val="bg1">
                    <a:lumMod val="50000"/>
                  </a:schemeClr>
                </a:solidFill>
              </a:endParaRPr>
            </a:p>
          </p:txBody>
        </p:sp>
        <p:sp>
          <p:nvSpPr>
            <p:cNvPr id="424" name="Textfeld 423">
              <a:extLst>
                <a:ext uri="{FF2B5EF4-FFF2-40B4-BE49-F238E27FC236}">
                  <a16:creationId xmlns:a16="http://schemas.microsoft.com/office/drawing/2014/main" id="{DB80FAD5-614A-4563-B384-5F45BFFAF0A2}"/>
                </a:ext>
              </a:extLst>
            </p:cNvPr>
            <p:cNvSpPr txBox="1"/>
            <p:nvPr/>
          </p:nvSpPr>
          <p:spPr>
            <a:xfrm>
              <a:off x="10588299" y="1795694"/>
              <a:ext cx="1185219" cy="173536"/>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Obergemach</a:t>
              </a:r>
            </a:p>
          </p:txBody>
        </p:sp>
        <p:sp>
          <p:nvSpPr>
            <p:cNvPr id="425" name="Textfeld 424">
              <a:extLst>
                <a:ext uri="{FF2B5EF4-FFF2-40B4-BE49-F238E27FC236}">
                  <a16:creationId xmlns:a16="http://schemas.microsoft.com/office/drawing/2014/main" id="{FF3E027E-DF08-4AAF-AE54-6BCDFEA5841E}"/>
                </a:ext>
              </a:extLst>
            </p:cNvPr>
            <p:cNvSpPr txBox="1"/>
            <p:nvPr/>
          </p:nvSpPr>
          <p:spPr>
            <a:xfrm>
              <a:off x="7036856" y="3494509"/>
              <a:ext cx="969739" cy="238363"/>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Statthalter West-</a:t>
              </a:r>
              <a:r>
                <a:rPr lang="de-DE" dirty="0" err="1">
                  <a:solidFill>
                    <a:schemeClr val="bg1">
                      <a:lumMod val="50000"/>
                    </a:schemeClr>
                  </a:solidFill>
                </a:rPr>
                <a:t>Euphat</a:t>
              </a:r>
              <a:r>
                <a:rPr lang="de-DE" dirty="0">
                  <a:solidFill>
                    <a:schemeClr val="bg1">
                      <a:lumMod val="50000"/>
                    </a:schemeClr>
                  </a:solidFill>
                </a:rPr>
                <a:t>-Provinz</a:t>
              </a:r>
            </a:p>
          </p:txBody>
        </p:sp>
        <p:sp>
          <p:nvSpPr>
            <p:cNvPr id="330" name="Rechteck 329">
              <a:extLst>
                <a:ext uri="{FF2B5EF4-FFF2-40B4-BE49-F238E27FC236}">
                  <a16:creationId xmlns:a16="http://schemas.microsoft.com/office/drawing/2014/main" id="{867BFA04-E725-4F5D-9542-FECB6FCC11C8}"/>
                </a:ext>
              </a:extLst>
            </p:cNvPr>
            <p:cNvSpPr/>
            <p:nvPr/>
          </p:nvSpPr>
          <p:spPr>
            <a:xfrm rot="2140729">
              <a:off x="10045736" y="10684628"/>
              <a:ext cx="207413" cy="132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9" name="Rechteck 328">
              <a:extLst>
                <a:ext uri="{FF2B5EF4-FFF2-40B4-BE49-F238E27FC236}">
                  <a16:creationId xmlns:a16="http://schemas.microsoft.com/office/drawing/2014/main" id="{BCAB8E2A-DBC1-43EF-9E9E-3711141F1BFB}"/>
                </a:ext>
              </a:extLst>
            </p:cNvPr>
            <p:cNvSpPr/>
            <p:nvPr/>
          </p:nvSpPr>
          <p:spPr>
            <a:xfrm rot="4014821">
              <a:off x="9359234" y="10151030"/>
              <a:ext cx="1052357" cy="155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90" name="Gerader Verbinder 689">
              <a:extLst>
                <a:ext uri="{FF2B5EF4-FFF2-40B4-BE49-F238E27FC236}">
                  <a16:creationId xmlns:a16="http://schemas.microsoft.com/office/drawing/2014/main" id="{4FA146B4-B306-42AC-8589-EA4230347553}"/>
                </a:ext>
              </a:extLst>
            </p:cNvPr>
            <p:cNvCxnSpPr>
              <a:cxnSpLocks/>
            </p:cNvCxnSpPr>
            <p:nvPr/>
          </p:nvCxnSpPr>
          <p:spPr>
            <a:xfrm flipH="1" flipV="1">
              <a:off x="9646920" y="9871710"/>
              <a:ext cx="377191" cy="88392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28" name="Rechteck 327">
              <a:extLst>
                <a:ext uri="{FF2B5EF4-FFF2-40B4-BE49-F238E27FC236}">
                  <a16:creationId xmlns:a16="http://schemas.microsoft.com/office/drawing/2014/main" id="{52E300D1-D7B7-44C4-A16D-1266B703A29A}"/>
                </a:ext>
              </a:extLst>
            </p:cNvPr>
            <p:cNvSpPr/>
            <p:nvPr/>
          </p:nvSpPr>
          <p:spPr>
            <a:xfrm rot="20995712">
              <a:off x="9123731" y="9756974"/>
              <a:ext cx="663592"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83" name="Gerader Verbinder 682">
              <a:extLst>
                <a:ext uri="{FF2B5EF4-FFF2-40B4-BE49-F238E27FC236}">
                  <a16:creationId xmlns:a16="http://schemas.microsoft.com/office/drawing/2014/main" id="{45D377D5-8B12-4571-B0CE-9CB1682918E7}"/>
                </a:ext>
              </a:extLst>
            </p:cNvPr>
            <p:cNvCxnSpPr>
              <a:cxnSpLocks/>
            </p:cNvCxnSpPr>
            <p:nvPr/>
          </p:nvCxnSpPr>
          <p:spPr>
            <a:xfrm flipH="1">
              <a:off x="9258495" y="9869805"/>
              <a:ext cx="394140" cy="7098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9" name="Gerader Verbinder 678">
              <a:extLst>
                <a:ext uri="{FF2B5EF4-FFF2-40B4-BE49-F238E27FC236}">
                  <a16:creationId xmlns:a16="http://schemas.microsoft.com/office/drawing/2014/main" id="{17AC46D4-D0A6-462B-A0FE-F757423FB559}"/>
                </a:ext>
              </a:extLst>
            </p:cNvPr>
            <p:cNvCxnSpPr>
              <a:cxnSpLocks/>
            </p:cNvCxnSpPr>
            <p:nvPr/>
          </p:nvCxnSpPr>
          <p:spPr>
            <a:xfrm flipH="1" flipV="1">
              <a:off x="9469734" y="11086270"/>
              <a:ext cx="558186" cy="38564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1" name="Gerader Verbinder 680">
              <a:extLst>
                <a:ext uri="{FF2B5EF4-FFF2-40B4-BE49-F238E27FC236}">
                  <a16:creationId xmlns:a16="http://schemas.microsoft.com/office/drawing/2014/main" id="{122A043A-A007-47B8-8494-36DC8DBFAD11}"/>
                </a:ext>
              </a:extLst>
            </p:cNvPr>
            <p:cNvCxnSpPr>
              <a:cxnSpLocks/>
            </p:cNvCxnSpPr>
            <p:nvPr/>
          </p:nvCxnSpPr>
          <p:spPr>
            <a:xfrm flipH="1" flipV="1">
              <a:off x="9055927" y="9832864"/>
              <a:ext cx="418069" cy="125613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B6A62C2F-185B-4539-823C-B7BEC1EB0612}"/>
                </a:ext>
              </a:extLst>
            </p:cNvPr>
            <p:cNvGrpSpPr/>
            <p:nvPr/>
          </p:nvGrpSpPr>
          <p:grpSpPr>
            <a:xfrm rot="20505438">
              <a:off x="9120675" y="7541986"/>
              <a:ext cx="596798" cy="2288162"/>
              <a:chOff x="9491003" y="7530830"/>
              <a:chExt cx="596798" cy="2288162"/>
            </a:xfrm>
          </p:grpSpPr>
          <p:sp>
            <p:nvSpPr>
              <p:cNvPr id="334" name="Rechteck 333">
                <a:extLst>
                  <a:ext uri="{FF2B5EF4-FFF2-40B4-BE49-F238E27FC236}">
                    <a16:creationId xmlns:a16="http://schemas.microsoft.com/office/drawing/2014/main" id="{FC65DFCA-E1A9-4EFB-A45E-57D3ACD510CE}"/>
                  </a:ext>
                </a:extLst>
              </p:cNvPr>
              <p:cNvSpPr/>
              <p:nvPr/>
            </p:nvSpPr>
            <p:spPr>
              <a:xfrm rot="4687455">
                <a:off x="9489490" y="9112315"/>
                <a:ext cx="35616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5" name="Rechteck 334">
                <a:extLst>
                  <a:ext uri="{FF2B5EF4-FFF2-40B4-BE49-F238E27FC236}">
                    <a16:creationId xmlns:a16="http://schemas.microsoft.com/office/drawing/2014/main" id="{FC9AAC7A-4370-4B88-9205-DFFF821AF023}"/>
                  </a:ext>
                </a:extLst>
              </p:cNvPr>
              <p:cNvSpPr/>
              <p:nvPr/>
            </p:nvSpPr>
            <p:spPr>
              <a:xfrm rot="5400000">
                <a:off x="9448480" y="8771046"/>
                <a:ext cx="361748"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7" name="Rechteck 336">
                <a:extLst>
                  <a:ext uri="{FF2B5EF4-FFF2-40B4-BE49-F238E27FC236}">
                    <a16:creationId xmlns:a16="http://schemas.microsoft.com/office/drawing/2014/main" id="{41F07ED4-FF5F-4142-A098-A0B8041D7DA9}"/>
                  </a:ext>
                </a:extLst>
              </p:cNvPr>
              <p:cNvSpPr/>
              <p:nvPr/>
            </p:nvSpPr>
            <p:spPr>
              <a:xfrm rot="7549293">
                <a:off x="9555265" y="8507000"/>
                <a:ext cx="327324" cy="1410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8" name="Rechteck 337">
                <a:extLst>
                  <a:ext uri="{FF2B5EF4-FFF2-40B4-BE49-F238E27FC236}">
                    <a16:creationId xmlns:a16="http://schemas.microsoft.com/office/drawing/2014/main" id="{FF4EB723-6AE3-4B92-BDAD-87B3880F1968}"/>
                  </a:ext>
                </a:extLst>
              </p:cNvPr>
              <p:cNvSpPr/>
              <p:nvPr/>
            </p:nvSpPr>
            <p:spPr>
              <a:xfrm rot="3440030">
                <a:off x="9624031" y="8341654"/>
                <a:ext cx="23460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Rechteck 339">
                <a:extLst>
                  <a:ext uri="{FF2B5EF4-FFF2-40B4-BE49-F238E27FC236}">
                    <a16:creationId xmlns:a16="http://schemas.microsoft.com/office/drawing/2014/main" id="{C0B149CD-8E4C-41A4-8C06-B7F89EE6252B}"/>
                  </a:ext>
                </a:extLst>
              </p:cNvPr>
              <p:cNvSpPr/>
              <p:nvPr/>
            </p:nvSpPr>
            <p:spPr>
              <a:xfrm rot="7435792">
                <a:off x="9613944" y="8167944"/>
                <a:ext cx="348100"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1" name="Rechteck 340">
                <a:extLst>
                  <a:ext uri="{FF2B5EF4-FFF2-40B4-BE49-F238E27FC236}">
                    <a16:creationId xmlns:a16="http://schemas.microsoft.com/office/drawing/2014/main" id="{75C77A23-5F11-4533-939E-E82492B9D65B}"/>
                  </a:ext>
                </a:extLst>
              </p:cNvPr>
              <p:cNvSpPr/>
              <p:nvPr/>
            </p:nvSpPr>
            <p:spPr>
              <a:xfrm rot="3440030">
                <a:off x="9721456" y="8014259"/>
                <a:ext cx="19499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3" name="Rechteck 342">
                <a:extLst>
                  <a:ext uri="{FF2B5EF4-FFF2-40B4-BE49-F238E27FC236}">
                    <a16:creationId xmlns:a16="http://schemas.microsoft.com/office/drawing/2014/main" id="{451C0081-FAAD-413C-9994-0CD9AFD3F9EA}"/>
                  </a:ext>
                </a:extLst>
              </p:cNvPr>
              <p:cNvSpPr/>
              <p:nvPr/>
            </p:nvSpPr>
            <p:spPr>
              <a:xfrm rot="7435792">
                <a:off x="9703225" y="7905388"/>
                <a:ext cx="28052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5" name="Rechteck 344">
                <a:extLst>
                  <a:ext uri="{FF2B5EF4-FFF2-40B4-BE49-F238E27FC236}">
                    <a16:creationId xmlns:a16="http://schemas.microsoft.com/office/drawing/2014/main" id="{B9AF7177-900F-4F09-AD8E-CCD6091DA4CB}"/>
                  </a:ext>
                </a:extLst>
              </p:cNvPr>
              <p:cNvSpPr/>
              <p:nvPr/>
            </p:nvSpPr>
            <p:spPr>
              <a:xfrm rot="4568914">
                <a:off x="9794928" y="7755476"/>
                <a:ext cx="19499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Rechteck 348">
                <a:extLst>
                  <a:ext uri="{FF2B5EF4-FFF2-40B4-BE49-F238E27FC236}">
                    <a16:creationId xmlns:a16="http://schemas.microsoft.com/office/drawing/2014/main" id="{FC54C423-1219-4C5C-B85A-1B5F3EFD5CAB}"/>
                  </a:ext>
                </a:extLst>
              </p:cNvPr>
              <p:cNvSpPr/>
              <p:nvPr/>
            </p:nvSpPr>
            <p:spPr>
              <a:xfrm rot="7435792">
                <a:off x="9792160" y="7590630"/>
                <a:ext cx="28052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02" name="Gerader Verbinder 701">
                <a:extLst>
                  <a:ext uri="{FF2B5EF4-FFF2-40B4-BE49-F238E27FC236}">
                    <a16:creationId xmlns:a16="http://schemas.microsoft.com/office/drawing/2014/main" id="{233DCE03-78B5-466D-8768-885029FBE7FE}"/>
                  </a:ext>
                </a:extLst>
              </p:cNvPr>
              <p:cNvCxnSpPr>
                <a:cxnSpLocks/>
              </p:cNvCxnSpPr>
              <p:nvPr/>
            </p:nvCxnSpPr>
            <p:spPr>
              <a:xfrm flipH="1">
                <a:off x="9792846" y="9368251"/>
                <a:ext cx="5667" cy="45074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8" name="Gerader Verbinder 707">
                <a:extLst>
                  <a:ext uri="{FF2B5EF4-FFF2-40B4-BE49-F238E27FC236}">
                    <a16:creationId xmlns:a16="http://schemas.microsoft.com/office/drawing/2014/main" id="{D7E2D066-54C0-49EC-A1D0-72429283975E}"/>
                  </a:ext>
                </a:extLst>
              </p:cNvPr>
              <p:cNvCxnSpPr>
                <a:cxnSpLocks/>
              </p:cNvCxnSpPr>
              <p:nvPr/>
            </p:nvCxnSpPr>
            <p:spPr>
              <a:xfrm>
                <a:off x="9713487" y="9042338"/>
                <a:ext cx="85148" cy="3404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9" name="Gerader Verbinder 708">
                <a:extLst>
                  <a:ext uri="{FF2B5EF4-FFF2-40B4-BE49-F238E27FC236}">
                    <a16:creationId xmlns:a16="http://schemas.microsoft.com/office/drawing/2014/main" id="{A5AB56D9-EB7F-4699-933A-D309DC36A513}"/>
                  </a:ext>
                </a:extLst>
              </p:cNvPr>
              <p:cNvCxnSpPr>
                <a:cxnSpLocks/>
              </p:cNvCxnSpPr>
              <p:nvPr/>
            </p:nvCxnSpPr>
            <p:spPr>
              <a:xfrm>
                <a:off x="9715374" y="8692146"/>
                <a:ext cx="360" cy="35327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1" name="Gerader Verbinder 710">
                <a:extLst>
                  <a:ext uri="{FF2B5EF4-FFF2-40B4-BE49-F238E27FC236}">
                    <a16:creationId xmlns:a16="http://schemas.microsoft.com/office/drawing/2014/main" id="{BD33D42F-A9EF-4F28-9DED-3F6452763D63}"/>
                  </a:ext>
                </a:extLst>
              </p:cNvPr>
              <p:cNvCxnSpPr>
                <a:cxnSpLocks/>
              </p:cNvCxnSpPr>
              <p:nvPr/>
            </p:nvCxnSpPr>
            <p:spPr>
              <a:xfrm flipH="1">
                <a:off x="9711730" y="8477170"/>
                <a:ext cx="168035" cy="2170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3" name="Gerader Verbinder 712">
                <a:extLst>
                  <a:ext uri="{FF2B5EF4-FFF2-40B4-BE49-F238E27FC236}">
                    <a16:creationId xmlns:a16="http://schemas.microsoft.com/office/drawing/2014/main" id="{A7829792-FBC9-4482-9DAE-A931A0F7357D}"/>
                  </a:ext>
                </a:extLst>
              </p:cNvPr>
              <p:cNvCxnSpPr>
                <a:cxnSpLocks/>
              </p:cNvCxnSpPr>
              <p:nvPr/>
            </p:nvCxnSpPr>
            <p:spPr>
              <a:xfrm rot="1094562">
                <a:off x="9777997" y="8384249"/>
                <a:ext cx="115901" cy="801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5" name="Gerader Verbinder 714">
                <a:extLst>
                  <a:ext uri="{FF2B5EF4-FFF2-40B4-BE49-F238E27FC236}">
                    <a16:creationId xmlns:a16="http://schemas.microsoft.com/office/drawing/2014/main" id="{E97E5A04-239E-4FE4-921C-BA5E96BF2AF8}"/>
                  </a:ext>
                </a:extLst>
              </p:cNvPr>
              <p:cNvCxnSpPr>
                <a:cxnSpLocks/>
              </p:cNvCxnSpPr>
              <p:nvPr/>
            </p:nvCxnSpPr>
            <p:spPr>
              <a:xfrm rot="1094562" flipH="1">
                <a:off x="9834605" y="8131721"/>
                <a:ext cx="85184" cy="2611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6" name="Gerader Verbinder 715">
                <a:extLst>
                  <a:ext uri="{FF2B5EF4-FFF2-40B4-BE49-F238E27FC236}">
                    <a16:creationId xmlns:a16="http://schemas.microsoft.com/office/drawing/2014/main" id="{927C0B80-DB18-4E05-A49F-EEF15790CA7D}"/>
                  </a:ext>
                </a:extLst>
              </p:cNvPr>
              <p:cNvCxnSpPr>
                <a:cxnSpLocks/>
              </p:cNvCxnSpPr>
              <p:nvPr/>
            </p:nvCxnSpPr>
            <p:spPr>
              <a:xfrm>
                <a:off x="9883545" y="8064568"/>
                <a:ext cx="73585" cy="857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8" name="Gerader Verbinder 717">
                <a:extLst>
                  <a:ext uri="{FF2B5EF4-FFF2-40B4-BE49-F238E27FC236}">
                    <a16:creationId xmlns:a16="http://schemas.microsoft.com/office/drawing/2014/main" id="{4F52A66B-816F-4FD3-875A-1E1DFD005203}"/>
                  </a:ext>
                </a:extLst>
              </p:cNvPr>
              <p:cNvCxnSpPr>
                <a:cxnSpLocks/>
              </p:cNvCxnSpPr>
              <p:nvPr/>
            </p:nvCxnSpPr>
            <p:spPr>
              <a:xfrm>
                <a:off x="9957237" y="7775063"/>
                <a:ext cx="43629" cy="1308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0" name="Gerader Verbinder 719">
                <a:extLst>
                  <a:ext uri="{FF2B5EF4-FFF2-40B4-BE49-F238E27FC236}">
                    <a16:creationId xmlns:a16="http://schemas.microsoft.com/office/drawing/2014/main" id="{3C70E146-BF03-4939-BF67-5C56C7441161}"/>
                  </a:ext>
                </a:extLst>
              </p:cNvPr>
              <p:cNvCxnSpPr>
                <a:cxnSpLocks/>
              </p:cNvCxnSpPr>
              <p:nvPr/>
            </p:nvCxnSpPr>
            <p:spPr>
              <a:xfrm rot="1094562" flipH="1">
                <a:off x="9906488" y="7890997"/>
                <a:ext cx="61477" cy="1897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4" name="Gerader Verbinder 723">
                <a:extLst>
                  <a:ext uri="{FF2B5EF4-FFF2-40B4-BE49-F238E27FC236}">
                    <a16:creationId xmlns:a16="http://schemas.microsoft.com/office/drawing/2014/main" id="{89908FA5-1E7A-4660-BD6C-661A8349AD45}"/>
                  </a:ext>
                </a:extLst>
              </p:cNvPr>
              <p:cNvCxnSpPr>
                <a:cxnSpLocks/>
              </p:cNvCxnSpPr>
              <p:nvPr/>
            </p:nvCxnSpPr>
            <p:spPr>
              <a:xfrm flipH="1">
                <a:off x="9954255" y="7593666"/>
                <a:ext cx="133546" cy="18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5" name="Gerader Verbinder 704">
                <a:extLst>
                  <a:ext uri="{FF2B5EF4-FFF2-40B4-BE49-F238E27FC236}">
                    <a16:creationId xmlns:a16="http://schemas.microsoft.com/office/drawing/2014/main" id="{CB012074-602F-4854-8C13-195914B125DB}"/>
                  </a:ext>
                </a:extLst>
              </p:cNvPr>
              <p:cNvCxnSpPr>
                <a:cxnSpLocks/>
              </p:cNvCxnSpPr>
              <p:nvPr/>
            </p:nvCxnSpPr>
            <p:spPr>
              <a:xfrm flipH="1">
                <a:off x="9627258" y="9389057"/>
                <a:ext cx="8754" cy="3315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6" name="Gerader Verbinder 705">
                <a:extLst>
                  <a:ext uri="{FF2B5EF4-FFF2-40B4-BE49-F238E27FC236}">
                    <a16:creationId xmlns:a16="http://schemas.microsoft.com/office/drawing/2014/main" id="{FCDEAE40-DD2C-4ADD-B653-E62CCDBA5270}"/>
                  </a:ext>
                </a:extLst>
              </p:cNvPr>
              <p:cNvCxnSpPr>
                <a:cxnSpLocks/>
              </p:cNvCxnSpPr>
              <p:nvPr/>
            </p:nvCxnSpPr>
            <p:spPr>
              <a:xfrm>
                <a:off x="9550986" y="9047534"/>
                <a:ext cx="85148" cy="3404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7" name="Gerader Verbinder 706">
                <a:extLst>
                  <a:ext uri="{FF2B5EF4-FFF2-40B4-BE49-F238E27FC236}">
                    <a16:creationId xmlns:a16="http://schemas.microsoft.com/office/drawing/2014/main" id="{639D9308-988F-48B5-AB4F-7EEBF389128F}"/>
                  </a:ext>
                </a:extLst>
              </p:cNvPr>
              <p:cNvCxnSpPr>
                <a:cxnSpLocks/>
              </p:cNvCxnSpPr>
              <p:nvPr/>
            </p:nvCxnSpPr>
            <p:spPr>
              <a:xfrm rot="1094562">
                <a:off x="9491003" y="8688144"/>
                <a:ext cx="117230" cy="3498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0" name="Gerader Verbinder 709">
                <a:extLst>
                  <a:ext uri="{FF2B5EF4-FFF2-40B4-BE49-F238E27FC236}">
                    <a16:creationId xmlns:a16="http://schemas.microsoft.com/office/drawing/2014/main" id="{9A194517-F9C0-4133-A04D-3EEDAFF2D09A}"/>
                  </a:ext>
                </a:extLst>
              </p:cNvPr>
              <p:cNvCxnSpPr>
                <a:cxnSpLocks/>
              </p:cNvCxnSpPr>
              <p:nvPr/>
            </p:nvCxnSpPr>
            <p:spPr>
              <a:xfrm flipH="1">
                <a:off x="9547808" y="8499710"/>
                <a:ext cx="137335" cy="1835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4" name="Gerader Verbinder 713">
                <a:extLst>
                  <a:ext uri="{FF2B5EF4-FFF2-40B4-BE49-F238E27FC236}">
                    <a16:creationId xmlns:a16="http://schemas.microsoft.com/office/drawing/2014/main" id="{BEBDDF4E-FF50-4C95-A1E6-ACDA367A4C73}"/>
                  </a:ext>
                </a:extLst>
              </p:cNvPr>
              <p:cNvCxnSpPr>
                <a:cxnSpLocks/>
              </p:cNvCxnSpPr>
              <p:nvPr/>
            </p:nvCxnSpPr>
            <p:spPr>
              <a:xfrm flipH="1">
                <a:off x="9600723" y="8156453"/>
                <a:ext cx="165670" cy="2120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7" name="Gerader Verbinder 716">
                <a:extLst>
                  <a:ext uri="{FF2B5EF4-FFF2-40B4-BE49-F238E27FC236}">
                    <a16:creationId xmlns:a16="http://schemas.microsoft.com/office/drawing/2014/main" id="{1211B388-7496-445C-BA8A-8562CA924376}"/>
                  </a:ext>
                </a:extLst>
              </p:cNvPr>
              <p:cNvCxnSpPr>
                <a:cxnSpLocks/>
              </p:cNvCxnSpPr>
              <p:nvPr/>
            </p:nvCxnSpPr>
            <p:spPr>
              <a:xfrm>
                <a:off x="9694590" y="8059367"/>
                <a:ext cx="65523" cy="10121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9" name="Gerader Verbinder 718">
                <a:extLst>
                  <a:ext uri="{FF2B5EF4-FFF2-40B4-BE49-F238E27FC236}">
                    <a16:creationId xmlns:a16="http://schemas.microsoft.com/office/drawing/2014/main" id="{D96DF6D7-8669-44BA-99D8-A4A737BD8FAC}"/>
                  </a:ext>
                </a:extLst>
              </p:cNvPr>
              <p:cNvCxnSpPr>
                <a:cxnSpLocks/>
              </p:cNvCxnSpPr>
              <p:nvPr/>
            </p:nvCxnSpPr>
            <p:spPr>
              <a:xfrm flipH="1">
                <a:off x="9695201" y="7879071"/>
                <a:ext cx="133546" cy="18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2" name="Gerader Verbinder 721">
                <a:extLst>
                  <a:ext uri="{FF2B5EF4-FFF2-40B4-BE49-F238E27FC236}">
                    <a16:creationId xmlns:a16="http://schemas.microsoft.com/office/drawing/2014/main" id="{604B8AB8-7126-4D2C-958D-F9E513D1FC81}"/>
                  </a:ext>
                </a:extLst>
              </p:cNvPr>
              <p:cNvCxnSpPr>
                <a:cxnSpLocks/>
              </p:cNvCxnSpPr>
              <p:nvPr/>
            </p:nvCxnSpPr>
            <p:spPr>
              <a:xfrm rot="1094562">
                <a:off x="9768306" y="7751346"/>
                <a:ext cx="73689" cy="1200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3" name="Gerader Verbinder 722">
                <a:extLst>
                  <a:ext uri="{FF2B5EF4-FFF2-40B4-BE49-F238E27FC236}">
                    <a16:creationId xmlns:a16="http://schemas.microsoft.com/office/drawing/2014/main" id="{9E6B511A-ABD6-4946-8B62-6ECE7277B086}"/>
                  </a:ext>
                </a:extLst>
              </p:cNvPr>
              <p:cNvCxnSpPr>
                <a:cxnSpLocks/>
              </p:cNvCxnSpPr>
              <p:nvPr/>
            </p:nvCxnSpPr>
            <p:spPr>
              <a:xfrm rot="1094562" flipH="1">
                <a:off x="9815767" y="7538253"/>
                <a:ext cx="63903" cy="2201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2" name="Gerader Verbinder 711">
                <a:extLst>
                  <a:ext uri="{FF2B5EF4-FFF2-40B4-BE49-F238E27FC236}">
                    <a16:creationId xmlns:a16="http://schemas.microsoft.com/office/drawing/2014/main" id="{C0B56D35-977C-414E-8E32-C645D1B63259}"/>
                  </a:ext>
                </a:extLst>
              </p:cNvPr>
              <p:cNvCxnSpPr>
                <a:cxnSpLocks/>
              </p:cNvCxnSpPr>
              <p:nvPr/>
            </p:nvCxnSpPr>
            <p:spPr>
              <a:xfrm rot="1094562">
                <a:off x="9588827" y="8384841"/>
                <a:ext cx="118109" cy="952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688" name="Gerader Verbinder 687">
              <a:extLst>
                <a:ext uri="{FF2B5EF4-FFF2-40B4-BE49-F238E27FC236}">
                  <a16:creationId xmlns:a16="http://schemas.microsoft.com/office/drawing/2014/main" id="{0A8E415E-07E9-4DB8-BDB5-D826722A0C9F}"/>
                </a:ext>
              </a:extLst>
            </p:cNvPr>
            <p:cNvCxnSpPr>
              <a:cxnSpLocks/>
            </p:cNvCxnSpPr>
            <p:nvPr/>
          </p:nvCxnSpPr>
          <p:spPr>
            <a:xfrm flipH="1">
              <a:off x="9062068" y="9729788"/>
              <a:ext cx="537545" cy="1020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4" name="Gerader Verbinder 683">
              <a:extLst>
                <a:ext uri="{FF2B5EF4-FFF2-40B4-BE49-F238E27FC236}">
                  <a16:creationId xmlns:a16="http://schemas.microsoft.com/office/drawing/2014/main" id="{DD302811-9BB6-4B25-95D2-DA8D9E84952C}"/>
                </a:ext>
              </a:extLst>
            </p:cNvPr>
            <p:cNvCxnSpPr>
              <a:cxnSpLocks/>
            </p:cNvCxnSpPr>
            <p:nvPr/>
          </p:nvCxnSpPr>
          <p:spPr>
            <a:xfrm flipH="1" flipV="1">
              <a:off x="9261885" y="9938613"/>
              <a:ext cx="361384" cy="10793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7" name="Gerader Verbinder 676">
              <a:extLst>
                <a:ext uri="{FF2B5EF4-FFF2-40B4-BE49-F238E27FC236}">
                  <a16:creationId xmlns:a16="http://schemas.microsoft.com/office/drawing/2014/main" id="{6B793D32-E79C-43AE-812F-2BE2C1CBB6FC}"/>
                </a:ext>
              </a:extLst>
            </p:cNvPr>
            <p:cNvCxnSpPr>
              <a:cxnSpLocks/>
            </p:cNvCxnSpPr>
            <p:nvPr/>
          </p:nvCxnSpPr>
          <p:spPr>
            <a:xfrm flipH="1" flipV="1">
              <a:off x="9619229" y="11006945"/>
              <a:ext cx="479176" cy="32971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6" name="Gerader Verbinder 695">
              <a:extLst>
                <a:ext uri="{FF2B5EF4-FFF2-40B4-BE49-F238E27FC236}">
                  <a16:creationId xmlns:a16="http://schemas.microsoft.com/office/drawing/2014/main" id="{A272F18A-008D-4E02-9A30-1B2BFD13C0D9}"/>
                </a:ext>
              </a:extLst>
            </p:cNvPr>
            <p:cNvCxnSpPr>
              <a:cxnSpLocks/>
            </p:cNvCxnSpPr>
            <p:nvPr/>
          </p:nvCxnSpPr>
          <p:spPr>
            <a:xfrm flipH="1">
              <a:off x="10195560" y="10755148"/>
              <a:ext cx="81001" cy="1071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2" name="Gerader Verbinder 691">
              <a:extLst>
                <a:ext uri="{FF2B5EF4-FFF2-40B4-BE49-F238E27FC236}">
                  <a16:creationId xmlns:a16="http://schemas.microsoft.com/office/drawing/2014/main" id="{05F90A5B-9B34-4DD7-99CE-7CDD62BED50C}"/>
                </a:ext>
              </a:extLst>
            </p:cNvPr>
            <p:cNvCxnSpPr>
              <a:cxnSpLocks/>
            </p:cNvCxnSpPr>
            <p:nvPr/>
          </p:nvCxnSpPr>
          <p:spPr>
            <a:xfrm flipH="1" flipV="1">
              <a:off x="10022858" y="10750557"/>
              <a:ext cx="176512" cy="11556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82" name="Grafik 81" descr="Grabstein mit einfarbiger Füllung">
              <a:extLst>
                <a:ext uri="{FF2B5EF4-FFF2-40B4-BE49-F238E27FC236}">
                  <a16:creationId xmlns:a16="http://schemas.microsoft.com/office/drawing/2014/main" id="{D8ABCE7A-4C03-4739-82BE-2CA23A9A10FE}"/>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0639717" y="10275344"/>
              <a:ext cx="242310" cy="222316"/>
            </a:xfrm>
            <a:prstGeom prst="rect">
              <a:avLst/>
            </a:prstGeom>
          </p:spPr>
        </p:pic>
        <p:sp>
          <p:nvSpPr>
            <p:cNvPr id="519" name="Rechteck 518">
              <a:extLst>
                <a:ext uri="{FF2B5EF4-FFF2-40B4-BE49-F238E27FC236}">
                  <a16:creationId xmlns:a16="http://schemas.microsoft.com/office/drawing/2014/main" id="{D9DCE08E-10F8-4DA0-8427-7D9F20A400B8}"/>
                </a:ext>
              </a:extLst>
            </p:cNvPr>
            <p:cNvSpPr/>
            <p:nvPr/>
          </p:nvSpPr>
          <p:spPr>
            <a:xfrm rot="5400000">
              <a:off x="10311300" y="8658806"/>
              <a:ext cx="126727" cy="110537"/>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cxnSp>
          <p:nvCxnSpPr>
            <p:cNvPr id="520" name="Gerader Verbinder 519">
              <a:extLst>
                <a:ext uri="{FF2B5EF4-FFF2-40B4-BE49-F238E27FC236}">
                  <a16:creationId xmlns:a16="http://schemas.microsoft.com/office/drawing/2014/main" id="{F58A2A8A-C825-4C1B-BCFF-CBA21A483DB5}"/>
                </a:ext>
              </a:extLst>
            </p:cNvPr>
            <p:cNvCxnSpPr>
              <a:cxnSpLocks/>
              <a:stCxn id="346" idx="3"/>
              <a:endCxn id="519" idx="2"/>
            </p:cNvCxnSpPr>
            <p:nvPr/>
          </p:nvCxnSpPr>
          <p:spPr>
            <a:xfrm flipV="1">
              <a:off x="10228559" y="8714075"/>
              <a:ext cx="90836" cy="86477"/>
            </a:xfrm>
            <a:prstGeom prst="line">
              <a:avLst/>
            </a:prstGeom>
            <a:ln>
              <a:solidFill>
                <a:srgbClr val="646464"/>
              </a:solidFill>
            </a:ln>
          </p:spPr>
          <p:style>
            <a:lnRef idx="1">
              <a:schemeClr val="accent1"/>
            </a:lnRef>
            <a:fillRef idx="0">
              <a:schemeClr val="accent1"/>
            </a:fillRef>
            <a:effectRef idx="0">
              <a:schemeClr val="accent1"/>
            </a:effectRef>
            <a:fontRef idx="minor">
              <a:schemeClr val="tx1"/>
            </a:fontRef>
          </p:style>
        </p:cxnSp>
        <p:sp>
          <p:nvSpPr>
            <p:cNvPr id="523" name="Ellipse 522">
              <a:extLst>
                <a:ext uri="{FF2B5EF4-FFF2-40B4-BE49-F238E27FC236}">
                  <a16:creationId xmlns:a16="http://schemas.microsoft.com/office/drawing/2014/main" id="{DD7095CD-0F08-4941-B177-3453C1407449}"/>
                </a:ext>
              </a:extLst>
            </p:cNvPr>
            <p:cNvSpPr/>
            <p:nvPr/>
          </p:nvSpPr>
          <p:spPr>
            <a:xfrm>
              <a:off x="10809826" y="10092540"/>
              <a:ext cx="93072" cy="111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4" name="Rechteck 523">
              <a:extLst>
                <a:ext uri="{FF2B5EF4-FFF2-40B4-BE49-F238E27FC236}">
                  <a16:creationId xmlns:a16="http://schemas.microsoft.com/office/drawing/2014/main" id="{815FDB07-3AFC-4E3E-BBFF-BB11CC636502}"/>
                </a:ext>
              </a:extLst>
            </p:cNvPr>
            <p:cNvSpPr/>
            <p:nvPr/>
          </p:nvSpPr>
          <p:spPr>
            <a:xfrm rot="5400000">
              <a:off x="10336608" y="10480402"/>
              <a:ext cx="149475" cy="130379"/>
            </a:xfrm>
            <a:prstGeom prst="rect">
              <a:avLst/>
            </a:prstGeom>
            <a:solidFill>
              <a:schemeClr val="tx1">
                <a:lumMod val="50000"/>
                <a:lumOff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525" name="Textfeld 524">
              <a:extLst>
                <a:ext uri="{FF2B5EF4-FFF2-40B4-BE49-F238E27FC236}">
                  <a16:creationId xmlns:a16="http://schemas.microsoft.com/office/drawing/2014/main" id="{2B5C3AA4-8015-4D0D-AEAF-275E07CAE3B9}"/>
                </a:ext>
              </a:extLst>
            </p:cNvPr>
            <p:cNvSpPr txBox="1"/>
            <p:nvPr/>
          </p:nvSpPr>
          <p:spPr>
            <a:xfrm>
              <a:off x="10049318" y="10168077"/>
              <a:ext cx="462965" cy="238363"/>
            </a:xfrm>
            <a:prstGeom prst="roundRect">
              <a:avLst/>
            </a:prstGeom>
            <a:solidFill>
              <a:srgbClr val="FFF3DD"/>
            </a:solid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Haus der </a:t>
              </a:r>
            </a:p>
            <a:p>
              <a:r>
                <a:rPr lang="de-DE" dirty="0">
                  <a:solidFill>
                    <a:schemeClr val="bg1">
                      <a:lumMod val="50000"/>
                    </a:schemeClr>
                  </a:solidFill>
                </a:rPr>
                <a:t>Helden</a:t>
              </a:r>
            </a:p>
          </p:txBody>
        </p:sp>
        <p:cxnSp>
          <p:nvCxnSpPr>
            <p:cNvPr id="526" name="Gerade Verbindung mit Pfeil 525">
              <a:extLst>
                <a:ext uri="{FF2B5EF4-FFF2-40B4-BE49-F238E27FC236}">
                  <a16:creationId xmlns:a16="http://schemas.microsoft.com/office/drawing/2014/main" id="{E42F0C93-A98D-4DD4-9E53-874F37176595}"/>
                </a:ext>
              </a:extLst>
            </p:cNvPr>
            <p:cNvCxnSpPr>
              <a:cxnSpLocks/>
              <a:stCxn id="524" idx="1"/>
              <a:endCxn id="525" idx="2"/>
            </p:cNvCxnSpPr>
            <p:nvPr/>
          </p:nvCxnSpPr>
          <p:spPr>
            <a:xfrm flipH="1" flipV="1">
              <a:off x="10280801" y="10406440"/>
              <a:ext cx="130544" cy="64414"/>
            </a:xfrm>
            <a:prstGeom prst="straightConnector1">
              <a:avLst/>
            </a:prstGeom>
            <a:ln w="9525">
              <a:solidFill>
                <a:srgbClr val="646464"/>
              </a:solidFill>
              <a:prstDash val="dash"/>
            </a:ln>
          </p:spPr>
          <p:style>
            <a:lnRef idx="1">
              <a:schemeClr val="accent1"/>
            </a:lnRef>
            <a:fillRef idx="0">
              <a:schemeClr val="accent1"/>
            </a:fillRef>
            <a:effectRef idx="0">
              <a:schemeClr val="accent1"/>
            </a:effectRef>
            <a:fontRef idx="minor">
              <a:schemeClr val="tx1"/>
            </a:fontRef>
          </p:style>
        </p:cxnSp>
        <p:cxnSp>
          <p:nvCxnSpPr>
            <p:cNvPr id="531" name="Gerade Verbindung mit Pfeil 530">
              <a:extLst>
                <a:ext uri="{FF2B5EF4-FFF2-40B4-BE49-F238E27FC236}">
                  <a16:creationId xmlns:a16="http://schemas.microsoft.com/office/drawing/2014/main" id="{52F7460F-7175-4978-A5B5-1F16079651B0}"/>
                </a:ext>
              </a:extLst>
            </p:cNvPr>
            <p:cNvCxnSpPr>
              <a:cxnSpLocks/>
              <a:stCxn id="523" idx="2"/>
              <a:endCxn id="530" idx="3"/>
            </p:cNvCxnSpPr>
            <p:nvPr/>
          </p:nvCxnSpPr>
          <p:spPr>
            <a:xfrm flipV="1">
              <a:off x="10809826" y="9922035"/>
              <a:ext cx="923379" cy="226446"/>
            </a:xfrm>
            <a:prstGeom prst="straightConnector1">
              <a:avLst/>
            </a:prstGeom>
            <a:ln w="9525">
              <a:solidFill>
                <a:srgbClr val="646464"/>
              </a:solidFill>
              <a:prstDash val="dash"/>
            </a:ln>
          </p:spPr>
          <p:style>
            <a:lnRef idx="1">
              <a:schemeClr val="accent1"/>
            </a:lnRef>
            <a:fillRef idx="0">
              <a:schemeClr val="accent1"/>
            </a:fillRef>
            <a:effectRef idx="0">
              <a:schemeClr val="accent1"/>
            </a:effectRef>
            <a:fontRef idx="minor">
              <a:schemeClr val="tx1"/>
            </a:fontRef>
          </p:style>
        </p:cxnSp>
        <p:cxnSp>
          <p:nvCxnSpPr>
            <p:cNvPr id="535" name="Gerade Verbindung mit Pfeil 534">
              <a:extLst>
                <a:ext uri="{FF2B5EF4-FFF2-40B4-BE49-F238E27FC236}">
                  <a16:creationId xmlns:a16="http://schemas.microsoft.com/office/drawing/2014/main" id="{926AD52B-B3F4-4DAE-B5E8-12023D5780D7}"/>
                </a:ext>
              </a:extLst>
            </p:cNvPr>
            <p:cNvCxnSpPr>
              <a:cxnSpLocks/>
              <a:stCxn id="534" idx="1"/>
              <a:endCxn id="82" idx="3"/>
            </p:cNvCxnSpPr>
            <p:nvPr/>
          </p:nvCxnSpPr>
          <p:spPr>
            <a:xfrm flipH="1" flipV="1">
              <a:off x="10882027" y="10386502"/>
              <a:ext cx="735715" cy="32173"/>
            </a:xfrm>
            <a:prstGeom prst="straightConnector1">
              <a:avLst/>
            </a:prstGeom>
            <a:ln w="9525">
              <a:solidFill>
                <a:srgbClr val="646464"/>
              </a:solidFill>
              <a:prstDash val="dash"/>
            </a:ln>
          </p:spPr>
          <p:style>
            <a:lnRef idx="1">
              <a:schemeClr val="accent1"/>
            </a:lnRef>
            <a:fillRef idx="0">
              <a:schemeClr val="accent1"/>
            </a:fillRef>
            <a:effectRef idx="0">
              <a:schemeClr val="accent1"/>
            </a:effectRef>
            <a:fontRef idx="minor">
              <a:schemeClr val="tx1"/>
            </a:fontRef>
          </p:style>
        </p:cxnSp>
        <p:sp>
          <p:nvSpPr>
            <p:cNvPr id="266" name="Rechteck 265">
              <a:extLst>
                <a:ext uri="{FF2B5EF4-FFF2-40B4-BE49-F238E27FC236}">
                  <a16:creationId xmlns:a16="http://schemas.microsoft.com/office/drawing/2014/main" id="{CE60C2EE-7185-412E-9A2B-B690F24B1006}"/>
                </a:ext>
              </a:extLst>
            </p:cNvPr>
            <p:cNvSpPr/>
            <p:nvPr/>
          </p:nvSpPr>
          <p:spPr>
            <a:xfrm rot="5400000">
              <a:off x="11493466" y="1787365"/>
              <a:ext cx="456253" cy="153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2" name="Gerader Verbinder 621">
              <a:extLst>
                <a:ext uri="{FF2B5EF4-FFF2-40B4-BE49-F238E27FC236}">
                  <a16:creationId xmlns:a16="http://schemas.microsoft.com/office/drawing/2014/main" id="{79EF2D80-7DC4-46A5-A0C1-9089BD8C108A}"/>
                </a:ext>
              </a:extLst>
            </p:cNvPr>
            <p:cNvCxnSpPr>
              <a:cxnSpLocks/>
            </p:cNvCxnSpPr>
            <p:nvPr/>
          </p:nvCxnSpPr>
          <p:spPr>
            <a:xfrm>
              <a:off x="11037352" y="1733219"/>
              <a:ext cx="60556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67" name="Grafik 20">
              <a:extLst>
                <a:ext uri="{FF2B5EF4-FFF2-40B4-BE49-F238E27FC236}">
                  <a16:creationId xmlns:a16="http://schemas.microsoft.com/office/drawing/2014/main" id="{124716B3-B3AC-4B85-A06E-D6418FFE9278}"/>
                </a:ext>
              </a:extLst>
            </p:cNvPr>
            <p:cNvPicPr>
              <a:picLocks noChangeAspect="1"/>
            </p:cNvPicPr>
            <p:nvPr/>
          </p:nvPicPr>
          <p:blipFill rotWithShape="1">
            <a:blip r:embed="rId47"/>
            <a:srcRect l="17928" t="12403" r="19841" b="23068"/>
            <a:stretch/>
          </p:blipFill>
          <p:spPr>
            <a:xfrm>
              <a:off x="11591033" y="2060779"/>
              <a:ext cx="291522" cy="277352"/>
            </a:xfrm>
            <a:prstGeom prst="rect">
              <a:avLst/>
            </a:prstGeom>
          </p:spPr>
        </p:pic>
        <p:sp>
          <p:nvSpPr>
            <p:cNvPr id="580" name="Rechteck 579">
              <a:extLst>
                <a:ext uri="{FF2B5EF4-FFF2-40B4-BE49-F238E27FC236}">
                  <a16:creationId xmlns:a16="http://schemas.microsoft.com/office/drawing/2014/main" id="{A1D19F21-2832-416F-AF77-A9216B1BF911}"/>
                </a:ext>
              </a:extLst>
            </p:cNvPr>
            <p:cNvSpPr/>
            <p:nvPr/>
          </p:nvSpPr>
          <p:spPr>
            <a:xfrm rot="5400000">
              <a:off x="11411708" y="1959106"/>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583" name="Textfeld 582">
              <a:extLst>
                <a:ext uri="{FF2B5EF4-FFF2-40B4-BE49-F238E27FC236}">
                  <a16:creationId xmlns:a16="http://schemas.microsoft.com/office/drawing/2014/main" id="{D3062087-75C6-454E-95EF-42E248445BA5}"/>
                </a:ext>
              </a:extLst>
            </p:cNvPr>
            <p:cNvSpPr txBox="1"/>
            <p:nvPr/>
          </p:nvSpPr>
          <p:spPr>
            <a:xfrm>
              <a:off x="10269142" y="1957726"/>
              <a:ext cx="1371589" cy="347071"/>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Tempelsklaven&amp; Händler</a:t>
              </a:r>
            </a:p>
          </p:txBody>
        </p:sp>
        <p:sp>
          <p:nvSpPr>
            <p:cNvPr id="422" name="Rechteck 421">
              <a:extLst>
                <a:ext uri="{FF2B5EF4-FFF2-40B4-BE49-F238E27FC236}">
                  <a16:creationId xmlns:a16="http://schemas.microsoft.com/office/drawing/2014/main" id="{5F2D3F60-5BE1-44FA-B7EC-F3F1E170A265}"/>
                </a:ext>
              </a:extLst>
            </p:cNvPr>
            <p:cNvSpPr/>
            <p:nvPr/>
          </p:nvSpPr>
          <p:spPr>
            <a:xfrm>
              <a:off x="11046900" y="1596542"/>
              <a:ext cx="755766" cy="13355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Rechteck 254">
              <a:extLst>
                <a:ext uri="{FF2B5EF4-FFF2-40B4-BE49-F238E27FC236}">
                  <a16:creationId xmlns:a16="http://schemas.microsoft.com/office/drawing/2014/main" id="{53772F6B-EE96-4603-8D02-D5D1533D9E5E}"/>
                </a:ext>
              </a:extLst>
            </p:cNvPr>
            <p:cNvSpPr/>
            <p:nvPr/>
          </p:nvSpPr>
          <p:spPr>
            <a:xfrm>
              <a:off x="9501768" y="1583831"/>
              <a:ext cx="436522"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Rechteck 259">
              <a:extLst>
                <a:ext uri="{FF2B5EF4-FFF2-40B4-BE49-F238E27FC236}">
                  <a16:creationId xmlns:a16="http://schemas.microsoft.com/office/drawing/2014/main" id="{20F34C36-C0D3-4501-A04F-C3B4F1FE5FC9}"/>
                </a:ext>
              </a:extLst>
            </p:cNvPr>
            <p:cNvSpPr/>
            <p:nvPr/>
          </p:nvSpPr>
          <p:spPr>
            <a:xfrm>
              <a:off x="10179480" y="1586142"/>
              <a:ext cx="200722" cy="150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Rechteck 262">
              <a:extLst>
                <a:ext uri="{FF2B5EF4-FFF2-40B4-BE49-F238E27FC236}">
                  <a16:creationId xmlns:a16="http://schemas.microsoft.com/office/drawing/2014/main" id="{27D023D7-7769-496B-94BD-0F6B56A73EB6}"/>
                </a:ext>
              </a:extLst>
            </p:cNvPr>
            <p:cNvSpPr/>
            <p:nvPr/>
          </p:nvSpPr>
          <p:spPr>
            <a:xfrm>
              <a:off x="10641112" y="1582409"/>
              <a:ext cx="160055"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a:extLst>
                <a:ext uri="{FF2B5EF4-FFF2-40B4-BE49-F238E27FC236}">
                  <a16:creationId xmlns:a16="http://schemas.microsoft.com/office/drawing/2014/main" id="{0BF256D1-D7D9-6FD5-4735-4523FEC8FE7B}"/>
                </a:ext>
              </a:extLst>
            </p:cNvPr>
            <p:cNvSpPr/>
            <p:nvPr/>
          </p:nvSpPr>
          <p:spPr>
            <a:xfrm>
              <a:off x="10382763" y="1488094"/>
              <a:ext cx="268529" cy="247188"/>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7" name="Grafik 20">
              <a:extLst>
                <a:ext uri="{FF2B5EF4-FFF2-40B4-BE49-F238E27FC236}">
                  <a16:creationId xmlns:a16="http://schemas.microsoft.com/office/drawing/2014/main" id="{302BBA7B-A78D-4222-A448-73A6D857884E}"/>
                </a:ext>
              </a:extLst>
            </p:cNvPr>
            <p:cNvPicPr>
              <a:picLocks noChangeAspect="1"/>
            </p:cNvPicPr>
            <p:nvPr/>
          </p:nvPicPr>
          <p:blipFill rotWithShape="1">
            <a:blip r:embed="rId47"/>
            <a:srcRect l="17928" t="12403" r="19841" b="23068"/>
            <a:stretch/>
          </p:blipFill>
          <p:spPr>
            <a:xfrm>
              <a:off x="9901376" y="1478396"/>
              <a:ext cx="291522" cy="277352"/>
            </a:xfrm>
            <a:prstGeom prst="rect">
              <a:avLst/>
            </a:prstGeom>
          </p:spPr>
        </p:pic>
        <p:cxnSp>
          <p:nvCxnSpPr>
            <p:cNvPr id="604" name="Gerader Verbinder 603">
              <a:extLst>
                <a:ext uri="{FF2B5EF4-FFF2-40B4-BE49-F238E27FC236}">
                  <a16:creationId xmlns:a16="http://schemas.microsoft.com/office/drawing/2014/main" id="{A192A618-7D82-490A-83FE-63C4199C9DD8}"/>
                </a:ext>
              </a:extLst>
            </p:cNvPr>
            <p:cNvCxnSpPr>
              <a:cxnSpLocks/>
            </p:cNvCxnSpPr>
            <p:nvPr/>
          </p:nvCxnSpPr>
          <p:spPr>
            <a:xfrm flipV="1">
              <a:off x="8774906" y="1580617"/>
              <a:ext cx="475487" cy="53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1" name="Gerader Verbinder 610">
              <a:extLst>
                <a:ext uri="{FF2B5EF4-FFF2-40B4-BE49-F238E27FC236}">
                  <a16:creationId xmlns:a16="http://schemas.microsoft.com/office/drawing/2014/main" id="{C05DF7F7-8DBA-4527-B456-FA1B421530A9}"/>
                </a:ext>
              </a:extLst>
            </p:cNvPr>
            <p:cNvCxnSpPr>
              <a:cxnSpLocks/>
            </p:cNvCxnSpPr>
            <p:nvPr/>
          </p:nvCxnSpPr>
          <p:spPr>
            <a:xfrm rot="240000" flipV="1">
              <a:off x="9513541" y="1565540"/>
              <a:ext cx="405152" cy="263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3" name="Gerader Verbinder 612">
              <a:extLst>
                <a:ext uri="{FF2B5EF4-FFF2-40B4-BE49-F238E27FC236}">
                  <a16:creationId xmlns:a16="http://schemas.microsoft.com/office/drawing/2014/main" id="{3AC6D339-8FA9-4D81-91D6-DD3B905BA314}"/>
                </a:ext>
              </a:extLst>
            </p:cNvPr>
            <p:cNvCxnSpPr>
              <a:cxnSpLocks/>
            </p:cNvCxnSpPr>
            <p:nvPr/>
          </p:nvCxnSpPr>
          <p:spPr>
            <a:xfrm rot="240000" flipV="1">
              <a:off x="9497608" y="1721337"/>
              <a:ext cx="405152" cy="263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4" name="Gerader Verbinder 613">
              <a:extLst>
                <a:ext uri="{FF2B5EF4-FFF2-40B4-BE49-F238E27FC236}">
                  <a16:creationId xmlns:a16="http://schemas.microsoft.com/office/drawing/2014/main" id="{E7094F6B-3858-4FD1-BF3B-133992EC399D}"/>
                </a:ext>
              </a:extLst>
            </p:cNvPr>
            <p:cNvCxnSpPr>
              <a:cxnSpLocks/>
            </p:cNvCxnSpPr>
            <p:nvPr/>
          </p:nvCxnSpPr>
          <p:spPr>
            <a:xfrm flipV="1">
              <a:off x="10192859" y="1735455"/>
              <a:ext cx="198916" cy="8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7" name="Gerader Verbinder 616">
              <a:extLst>
                <a:ext uri="{FF2B5EF4-FFF2-40B4-BE49-F238E27FC236}">
                  <a16:creationId xmlns:a16="http://schemas.microsoft.com/office/drawing/2014/main" id="{511F7F98-6AC7-442C-8F90-1DB78CB31066}"/>
                </a:ext>
              </a:extLst>
            </p:cNvPr>
            <p:cNvCxnSpPr>
              <a:cxnSpLocks/>
            </p:cNvCxnSpPr>
            <p:nvPr/>
          </p:nvCxnSpPr>
          <p:spPr>
            <a:xfrm>
              <a:off x="10201275" y="1586865"/>
              <a:ext cx="201930" cy="381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8" name="Gerader Verbinder 617">
              <a:extLst>
                <a:ext uri="{FF2B5EF4-FFF2-40B4-BE49-F238E27FC236}">
                  <a16:creationId xmlns:a16="http://schemas.microsoft.com/office/drawing/2014/main" id="{8DFE6135-9919-4F04-AA42-F9F6C89C1EEB}"/>
                </a:ext>
              </a:extLst>
            </p:cNvPr>
            <p:cNvCxnSpPr>
              <a:cxnSpLocks/>
            </p:cNvCxnSpPr>
            <p:nvPr/>
          </p:nvCxnSpPr>
          <p:spPr>
            <a:xfrm rot="173055" flipV="1">
              <a:off x="10654064" y="1572040"/>
              <a:ext cx="109593" cy="69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3" name="Gerader Verbinder 622">
              <a:extLst>
                <a:ext uri="{FF2B5EF4-FFF2-40B4-BE49-F238E27FC236}">
                  <a16:creationId xmlns:a16="http://schemas.microsoft.com/office/drawing/2014/main" id="{9AF950C0-9A5A-4F7F-B39F-18E50350487B}"/>
                </a:ext>
              </a:extLst>
            </p:cNvPr>
            <p:cNvCxnSpPr>
              <a:cxnSpLocks/>
            </p:cNvCxnSpPr>
            <p:nvPr/>
          </p:nvCxnSpPr>
          <p:spPr>
            <a:xfrm rot="173055" flipV="1">
              <a:off x="10654831" y="1729163"/>
              <a:ext cx="109593" cy="69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64" name="Grafik 20">
              <a:extLst>
                <a:ext uri="{FF2B5EF4-FFF2-40B4-BE49-F238E27FC236}">
                  <a16:creationId xmlns:a16="http://schemas.microsoft.com/office/drawing/2014/main" id="{C130C8A4-5602-4249-BCFD-59EBF8B31F3C}"/>
                </a:ext>
              </a:extLst>
            </p:cNvPr>
            <p:cNvPicPr>
              <a:picLocks noChangeAspect="1"/>
            </p:cNvPicPr>
            <p:nvPr/>
          </p:nvPicPr>
          <p:blipFill rotWithShape="1">
            <a:blip r:embed="rId47"/>
            <a:srcRect l="17928" t="12403" r="19841" b="23068"/>
            <a:stretch/>
          </p:blipFill>
          <p:spPr>
            <a:xfrm>
              <a:off x="10759561" y="1475745"/>
              <a:ext cx="291522" cy="277352"/>
            </a:xfrm>
            <a:prstGeom prst="rect">
              <a:avLst/>
            </a:prstGeom>
          </p:spPr>
        </p:pic>
        <p:cxnSp>
          <p:nvCxnSpPr>
            <p:cNvPr id="645" name="Gerader Verbinder 644">
              <a:extLst>
                <a:ext uri="{FF2B5EF4-FFF2-40B4-BE49-F238E27FC236}">
                  <a16:creationId xmlns:a16="http://schemas.microsoft.com/office/drawing/2014/main" id="{4EFDB4BB-11D3-45A9-BEE2-F67DF390CAEC}"/>
                </a:ext>
              </a:extLst>
            </p:cNvPr>
            <p:cNvCxnSpPr>
              <a:cxnSpLocks/>
            </p:cNvCxnSpPr>
            <p:nvPr/>
          </p:nvCxnSpPr>
          <p:spPr>
            <a:xfrm flipH="1">
              <a:off x="11799747" y="1602581"/>
              <a:ext cx="2919" cy="46581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9" name="Gerader Verbinder 638">
              <a:extLst>
                <a:ext uri="{FF2B5EF4-FFF2-40B4-BE49-F238E27FC236}">
                  <a16:creationId xmlns:a16="http://schemas.microsoft.com/office/drawing/2014/main" id="{F867DD23-39C2-43AC-88F1-1294E0EF2856}"/>
                </a:ext>
              </a:extLst>
            </p:cNvPr>
            <p:cNvCxnSpPr>
              <a:cxnSpLocks/>
            </p:cNvCxnSpPr>
            <p:nvPr/>
          </p:nvCxnSpPr>
          <p:spPr>
            <a:xfrm>
              <a:off x="11650480" y="1730055"/>
              <a:ext cx="0" cy="35394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33" name="Rechteck 732">
              <a:extLst>
                <a:ext uri="{FF2B5EF4-FFF2-40B4-BE49-F238E27FC236}">
                  <a16:creationId xmlns:a16="http://schemas.microsoft.com/office/drawing/2014/main" id="{600D89CA-559B-4D92-B978-FB8C434FFF25}"/>
                </a:ext>
              </a:extLst>
            </p:cNvPr>
            <p:cNvSpPr/>
            <p:nvPr/>
          </p:nvSpPr>
          <p:spPr>
            <a:xfrm rot="5400000">
              <a:off x="11606717" y="2381094"/>
              <a:ext cx="277353"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37" name="Gerader Verbinder 736">
              <a:extLst>
                <a:ext uri="{FF2B5EF4-FFF2-40B4-BE49-F238E27FC236}">
                  <a16:creationId xmlns:a16="http://schemas.microsoft.com/office/drawing/2014/main" id="{520C9C02-E224-4FA5-A12B-F7522FD1C3CC}"/>
                </a:ext>
              </a:extLst>
            </p:cNvPr>
            <p:cNvCxnSpPr>
              <a:cxnSpLocks/>
            </p:cNvCxnSpPr>
            <p:nvPr/>
          </p:nvCxnSpPr>
          <p:spPr>
            <a:xfrm flipH="1">
              <a:off x="11826202" y="2326193"/>
              <a:ext cx="289" cy="50615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1" name="Gerader Verbinder 740">
              <a:extLst>
                <a:ext uri="{FF2B5EF4-FFF2-40B4-BE49-F238E27FC236}">
                  <a16:creationId xmlns:a16="http://schemas.microsoft.com/office/drawing/2014/main" id="{35AABCC1-9AB5-4A4D-B1D6-9617B1E3AB40}"/>
                </a:ext>
              </a:extLst>
            </p:cNvPr>
            <p:cNvCxnSpPr>
              <a:cxnSpLocks/>
            </p:cNvCxnSpPr>
            <p:nvPr/>
          </p:nvCxnSpPr>
          <p:spPr>
            <a:xfrm flipH="1">
              <a:off x="11666689" y="2329368"/>
              <a:ext cx="289" cy="50615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82" name="Rechteck 381">
              <a:extLst>
                <a:ext uri="{FF2B5EF4-FFF2-40B4-BE49-F238E27FC236}">
                  <a16:creationId xmlns:a16="http://schemas.microsoft.com/office/drawing/2014/main" id="{964E01F0-2A57-4E9D-875B-9D5205EC8BCA}"/>
                </a:ext>
              </a:extLst>
            </p:cNvPr>
            <p:cNvSpPr/>
            <p:nvPr/>
          </p:nvSpPr>
          <p:spPr>
            <a:xfrm rot="4520101">
              <a:off x="8861445" y="6976085"/>
              <a:ext cx="675657" cy="1477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8" name="Gerader Verbinder 387">
              <a:extLst>
                <a:ext uri="{FF2B5EF4-FFF2-40B4-BE49-F238E27FC236}">
                  <a16:creationId xmlns:a16="http://schemas.microsoft.com/office/drawing/2014/main" id="{429C0D3A-2B14-499D-A27F-88C72F038A61}"/>
                </a:ext>
              </a:extLst>
            </p:cNvPr>
            <p:cNvCxnSpPr>
              <a:cxnSpLocks/>
            </p:cNvCxnSpPr>
            <p:nvPr/>
          </p:nvCxnSpPr>
          <p:spPr>
            <a:xfrm>
              <a:off x="11065868" y="6805142"/>
              <a:ext cx="412839" cy="127000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34" name="Textfeld 533">
              <a:extLst>
                <a:ext uri="{FF2B5EF4-FFF2-40B4-BE49-F238E27FC236}">
                  <a16:creationId xmlns:a16="http://schemas.microsoft.com/office/drawing/2014/main" id="{67197926-2D86-41DC-8EEA-1119A780CB6A}"/>
                </a:ext>
              </a:extLst>
            </p:cNvPr>
            <p:cNvSpPr txBox="1"/>
            <p:nvPr/>
          </p:nvSpPr>
          <p:spPr>
            <a:xfrm>
              <a:off x="11617742" y="10359084"/>
              <a:ext cx="593579" cy="119182"/>
            </a:xfrm>
            <a:prstGeom prst="roundRect">
              <a:avLst/>
            </a:prstGeom>
            <a:solidFill>
              <a:srgbClr val="FFF3DD"/>
            </a:solid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Königsgräber</a:t>
              </a:r>
            </a:p>
          </p:txBody>
        </p:sp>
        <p:sp>
          <p:nvSpPr>
            <p:cNvPr id="530" name="Textfeld 529">
              <a:extLst>
                <a:ext uri="{FF2B5EF4-FFF2-40B4-BE49-F238E27FC236}">
                  <a16:creationId xmlns:a16="http://schemas.microsoft.com/office/drawing/2014/main" id="{64403530-109F-4C66-B936-35C65CC623C6}"/>
                </a:ext>
              </a:extLst>
            </p:cNvPr>
            <p:cNvSpPr txBox="1"/>
            <p:nvPr/>
          </p:nvSpPr>
          <p:spPr>
            <a:xfrm>
              <a:off x="11377814" y="9835267"/>
              <a:ext cx="355391" cy="173536"/>
            </a:xfrm>
            <a:prstGeom prst="roundRect">
              <a:avLst/>
            </a:prstGeom>
            <a:solidFill>
              <a:srgbClr val="FFF3DD"/>
            </a:solid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dirty="0">
                  <a:solidFill>
                    <a:schemeClr val="bg1">
                      <a:lumMod val="50000"/>
                    </a:schemeClr>
                  </a:solidFill>
                </a:rPr>
                <a:t>Teich</a:t>
              </a:r>
            </a:p>
          </p:txBody>
        </p:sp>
        <p:sp>
          <p:nvSpPr>
            <p:cNvPr id="211" name="Ellipse 210">
              <a:extLst>
                <a:ext uri="{FF2B5EF4-FFF2-40B4-BE49-F238E27FC236}">
                  <a16:creationId xmlns:a16="http://schemas.microsoft.com/office/drawing/2014/main" id="{36100171-90EF-4F2D-9D17-2BA3CA9B3517}"/>
                </a:ext>
              </a:extLst>
            </p:cNvPr>
            <p:cNvSpPr/>
            <p:nvPr/>
          </p:nvSpPr>
          <p:spPr>
            <a:xfrm rot="5140792">
              <a:off x="9509240" y="5115113"/>
              <a:ext cx="979914" cy="153266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6" name="Rechteck 355">
              <a:extLst>
                <a:ext uri="{FF2B5EF4-FFF2-40B4-BE49-F238E27FC236}">
                  <a16:creationId xmlns:a16="http://schemas.microsoft.com/office/drawing/2014/main" id="{579857BC-9F3B-4428-998F-9E3A72FB553A}"/>
                </a:ext>
              </a:extLst>
            </p:cNvPr>
            <p:cNvSpPr/>
            <p:nvPr/>
          </p:nvSpPr>
          <p:spPr>
            <a:xfrm rot="3665896">
              <a:off x="8408224" y="6136293"/>
              <a:ext cx="796936" cy="1520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9" name="Rechteck 358">
              <a:extLst>
                <a:ext uri="{FF2B5EF4-FFF2-40B4-BE49-F238E27FC236}">
                  <a16:creationId xmlns:a16="http://schemas.microsoft.com/office/drawing/2014/main" id="{9FA35D44-FCF8-4B4D-8FD3-723F59449ED5}"/>
                </a:ext>
              </a:extLst>
            </p:cNvPr>
            <p:cNvSpPr/>
            <p:nvPr/>
          </p:nvSpPr>
          <p:spPr>
            <a:xfrm rot="2033016">
              <a:off x="6849027" y="4708475"/>
              <a:ext cx="952693" cy="140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1" name="Rechteck 360">
              <a:extLst>
                <a:ext uri="{FF2B5EF4-FFF2-40B4-BE49-F238E27FC236}">
                  <a16:creationId xmlns:a16="http://schemas.microsoft.com/office/drawing/2014/main" id="{1D0BB543-71FD-4689-82D8-2FE0618746D0}"/>
                </a:ext>
              </a:extLst>
            </p:cNvPr>
            <p:cNvSpPr/>
            <p:nvPr/>
          </p:nvSpPr>
          <p:spPr>
            <a:xfrm rot="3571894">
              <a:off x="8332304" y="5503834"/>
              <a:ext cx="198462"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8" name="Grafik 20">
              <a:extLst>
                <a:ext uri="{FF2B5EF4-FFF2-40B4-BE49-F238E27FC236}">
                  <a16:creationId xmlns:a16="http://schemas.microsoft.com/office/drawing/2014/main" id="{A5D8202F-663F-478B-8A47-74543CB7B996}"/>
                </a:ext>
              </a:extLst>
            </p:cNvPr>
            <p:cNvPicPr>
              <a:picLocks noChangeAspect="1"/>
            </p:cNvPicPr>
            <p:nvPr/>
          </p:nvPicPr>
          <p:blipFill rotWithShape="1">
            <a:blip r:embed="rId47"/>
            <a:srcRect l="17928" t="12403" r="19841" b="23068"/>
            <a:stretch/>
          </p:blipFill>
          <p:spPr>
            <a:xfrm>
              <a:off x="8405015" y="5622182"/>
              <a:ext cx="291522" cy="277352"/>
            </a:xfrm>
            <a:prstGeom prst="rect">
              <a:avLst/>
            </a:prstGeom>
          </p:spPr>
        </p:pic>
        <p:sp>
          <p:nvSpPr>
            <p:cNvPr id="364" name="Rechteck 363">
              <a:extLst>
                <a:ext uri="{FF2B5EF4-FFF2-40B4-BE49-F238E27FC236}">
                  <a16:creationId xmlns:a16="http://schemas.microsoft.com/office/drawing/2014/main" id="{31F20B1F-3A2F-433F-95BC-B855F667A244}"/>
                </a:ext>
              </a:extLst>
            </p:cNvPr>
            <p:cNvSpPr/>
            <p:nvPr/>
          </p:nvSpPr>
          <p:spPr>
            <a:xfrm rot="16200000">
              <a:off x="6644952" y="3335639"/>
              <a:ext cx="642370" cy="16518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2" name="Rechteck 361">
              <a:extLst>
                <a:ext uri="{FF2B5EF4-FFF2-40B4-BE49-F238E27FC236}">
                  <a16:creationId xmlns:a16="http://schemas.microsoft.com/office/drawing/2014/main" id="{C5CDAC12-2902-4E7D-BC7A-9DADA2C00A96}"/>
                </a:ext>
              </a:extLst>
            </p:cNvPr>
            <p:cNvSpPr/>
            <p:nvPr/>
          </p:nvSpPr>
          <p:spPr>
            <a:xfrm rot="16200000">
              <a:off x="6549122" y="4072051"/>
              <a:ext cx="822486" cy="1572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64" name="Gerader Verbinder 563">
              <a:extLst>
                <a:ext uri="{FF2B5EF4-FFF2-40B4-BE49-F238E27FC236}">
                  <a16:creationId xmlns:a16="http://schemas.microsoft.com/office/drawing/2014/main" id="{3808A29A-F5AE-49C4-8AB9-E7C78098F844}"/>
                </a:ext>
              </a:extLst>
            </p:cNvPr>
            <p:cNvCxnSpPr>
              <a:cxnSpLocks/>
            </p:cNvCxnSpPr>
            <p:nvPr/>
          </p:nvCxnSpPr>
          <p:spPr>
            <a:xfrm rot="663849">
              <a:off x="8637470" y="5884939"/>
              <a:ext cx="478284" cy="59044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6" name="Gerader Verbinder 425">
              <a:extLst>
                <a:ext uri="{FF2B5EF4-FFF2-40B4-BE49-F238E27FC236}">
                  <a16:creationId xmlns:a16="http://schemas.microsoft.com/office/drawing/2014/main" id="{B42D3B13-A463-4F32-B3DC-29B5F6F0CCB2}"/>
                </a:ext>
              </a:extLst>
            </p:cNvPr>
            <p:cNvCxnSpPr>
              <a:cxnSpLocks/>
            </p:cNvCxnSpPr>
            <p:nvPr/>
          </p:nvCxnSpPr>
          <p:spPr>
            <a:xfrm rot="663849">
              <a:off x="8495140" y="5939770"/>
              <a:ext cx="478284" cy="59044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4" name="Gerader Verbinder 433">
              <a:extLst>
                <a:ext uri="{FF2B5EF4-FFF2-40B4-BE49-F238E27FC236}">
                  <a16:creationId xmlns:a16="http://schemas.microsoft.com/office/drawing/2014/main" id="{ED560560-F8C1-4BE2-946D-4193271C11DB}"/>
                </a:ext>
              </a:extLst>
            </p:cNvPr>
            <p:cNvCxnSpPr>
              <a:cxnSpLocks/>
            </p:cNvCxnSpPr>
            <p:nvPr/>
          </p:nvCxnSpPr>
          <p:spPr>
            <a:xfrm>
              <a:off x="9055894" y="6797278"/>
              <a:ext cx="140494" cy="535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Gerader Verbinder 578">
              <a:extLst>
                <a:ext uri="{FF2B5EF4-FFF2-40B4-BE49-F238E27FC236}">
                  <a16:creationId xmlns:a16="http://schemas.microsoft.com/office/drawing/2014/main" id="{AD6FEC8D-B109-438A-B07E-94D00CAA4EC8}"/>
                </a:ext>
              </a:extLst>
            </p:cNvPr>
            <p:cNvCxnSpPr>
              <a:cxnSpLocks/>
            </p:cNvCxnSpPr>
            <p:nvPr/>
          </p:nvCxnSpPr>
          <p:spPr>
            <a:xfrm rot="663849">
              <a:off x="8422497" y="5469337"/>
              <a:ext cx="147211" cy="1478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21" name="Rechteck 420">
              <a:extLst>
                <a:ext uri="{FF2B5EF4-FFF2-40B4-BE49-F238E27FC236}">
                  <a16:creationId xmlns:a16="http://schemas.microsoft.com/office/drawing/2014/main" id="{8410E39B-3727-4BE4-8A0C-54788B5F697F}"/>
                </a:ext>
              </a:extLst>
            </p:cNvPr>
            <p:cNvSpPr/>
            <p:nvPr/>
          </p:nvSpPr>
          <p:spPr>
            <a:xfrm rot="16200000">
              <a:off x="7421880" y="3318433"/>
              <a:ext cx="197161" cy="95129"/>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29" name="Rechteck 428">
              <a:extLst>
                <a:ext uri="{FF2B5EF4-FFF2-40B4-BE49-F238E27FC236}">
                  <a16:creationId xmlns:a16="http://schemas.microsoft.com/office/drawing/2014/main" id="{B6DFE81E-A354-43E1-97B7-6DABEC266B73}"/>
                </a:ext>
              </a:extLst>
            </p:cNvPr>
            <p:cNvSpPr/>
            <p:nvPr/>
          </p:nvSpPr>
          <p:spPr>
            <a:xfrm rot="2039276">
              <a:off x="8296674" y="5216916"/>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101" name="Rechteck 100">
              <a:extLst>
                <a:ext uri="{FF2B5EF4-FFF2-40B4-BE49-F238E27FC236}">
                  <a16:creationId xmlns:a16="http://schemas.microsoft.com/office/drawing/2014/main" id="{D677ED97-0C81-6D64-1BE8-AA5D4E66F5E2}"/>
                </a:ext>
              </a:extLst>
            </p:cNvPr>
            <p:cNvSpPr/>
            <p:nvPr/>
          </p:nvSpPr>
          <p:spPr>
            <a:xfrm rot="20049764">
              <a:off x="8930416" y="6524954"/>
              <a:ext cx="261248" cy="243315"/>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350" name="Grafik 20">
              <a:extLst>
                <a:ext uri="{FF2B5EF4-FFF2-40B4-BE49-F238E27FC236}">
                  <a16:creationId xmlns:a16="http://schemas.microsoft.com/office/drawing/2014/main" id="{37E11972-4963-43E1-94EF-3E80369B4FB7}"/>
                </a:ext>
              </a:extLst>
            </p:cNvPr>
            <p:cNvPicPr>
              <a:picLocks noChangeAspect="1"/>
            </p:cNvPicPr>
            <p:nvPr/>
          </p:nvPicPr>
          <p:blipFill rotWithShape="1">
            <a:blip r:embed="rId47"/>
            <a:srcRect l="17928" t="12403" r="19841" b="23068"/>
            <a:stretch/>
          </p:blipFill>
          <p:spPr>
            <a:xfrm>
              <a:off x="9122623" y="7319080"/>
              <a:ext cx="291522" cy="277352"/>
            </a:xfrm>
            <a:prstGeom prst="rect">
              <a:avLst/>
            </a:prstGeom>
          </p:spPr>
        </p:pic>
        <p:cxnSp>
          <p:nvCxnSpPr>
            <p:cNvPr id="416" name="Gerader Verbinder 415">
              <a:extLst>
                <a:ext uri="{FF2B5EF4-FFF2-40B4-BE49-F238E27FC236}">
                  <a16:creationId xmlns:a16="http://schemas.microsoft.com/office/drawing/2014/main" id="{F422D0C6-D2E6-4379-8E35-4AE63DDDC774}"/>
                </a:ext>
              </a:extLst>
            </p:cNvPr>
            <p:cNvCxnSpPr>
              <a:cxnSpLocks/>
            </p:cNvCxnSpPr>
            <p:nvPr/>
          </p:nvCxnSpPr>
          <p:spPr>
            <a:xfrm>
              <a:off x="9190233" y="6726082"/>
              <a:ext cx="160936" cy="597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Textfeld 516">
              <a:extLst>
                <a:ext uri="{FF2B5EF4-FFF2-40B4-BE49-F238E27FC236}">
                  <a16:creationId xmlns:a16="http://schemas.microsoft.com/office/drawing/2014/main" id="{EDC49457-744C-46BE-8327-7E388756712F}"/>
                </a:ext>
              </a:extLst>
            </p:cNvPr>
            <p:cNvSpPr txBox="1"/>
            <p:nvPr/>
          </p:nvSpPr>
          <p:spPr>
            <a:xfrm rot="21379924">
              <a:off x="9468555" y="4795427"/>
              <a:ext cx="1239442" cy="261610"/>
            </a:xfrm>
            <a:prstGeom prst="rect">
              <a:avLst/>
            </a:prstGeom>
            <a:noFill/>
          </p:spPr>
          <p:txBody>
            <a:bodyPr wrap="none" rtlCol="0">
              <a:spAutoFit/>
            </a:bodyPr>
            <a:lstStyle/>
            <a:p>
              <a:r>
                <a:rPr lang="de-DE" sz="1100" dirty="0"/>
                <a:t>Tempelberg heute</a:t>
              </a:r>
            </a:p>
          </p:txBody>
        </p:sp>
        <p:sp>
          <p:nvSpPr>
            <p:cNvPr id="518" name="Textfeld 517">
              <a:extLst>
                <a:ext uri="{FF2B5EF4-FFF2-40B4-BE49-F238E27FC236}">
                  <a16:creationId xmlns:a16="http://schemas.microsoft.com/office/drawing/2014/main" id="{3A7A757B-A850-4A35-86E3-D2074224E5F4}"/>
                </a:ext>
              </a:extLst>
            </p:cNvPr>
            <p:cNvSpPr txBox="1"/>
            <p:nvPr/>
          </p:nvSpPr>
          <p:spPr>
            <a:xfrm>
              <a:off x="8180478" y="4890367"/>
              <a:ext cx="987771" cy="261610"/>
            </a:xfrm>
            <a:prstGeom prst="rect">
              <a:avLst/>
            </a:prstGeom>
            <a:noFill/>
          </p:spPr>
          <p:txBody>
            <a:bodyPr wrap="none" rtlCol="0">
              <a:spAutoFit/>
            </a:bodyPr>
            <a:lstStyle/>
            <a:p>
              <a:r>
                <a:rPr lang="de-DE" sz="1100" dirty="0"/>
                <a:t>500x500 Ellen</a:t>
              </a:r>
            </a:p>
          </p:txBody>
        </p:sp>
        <p:cxnSp>
          <p:nvCxnSpPr>
            <p:cNvPr id="44" name="Gerader Verbinder 43">
              <a:extLst>
                <a:ext uri="{FF2B5EF4-FFF2-40B4-BE49-F238E27FC236}">
                  <a16:creationId xmlns:a16="http://schemas.microsoft.com/office/drawing/2014/main" id="{30C28093-7DF6-4632-997F-C6ED82F82960}"/>
                </a:ext>
              </a:extLst>
            </p:cNvPr>
            <p:cNvCxnSpPr>
              <a:cxnSpLocks/>
            </p:cNvCxnSpPr>
            <p:nvPr/>
          </p:nvCxnSpPr>
          <p:spPr>
            <a:xfrm flipH="1">
              <a:off x="8197156" y="1682750"/>
              <a:ext cx="3869" cy="3481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1" name="Gerader Verbinder 370">
              <a:extLst>
                <a:ext uri="{FF2B5EF4-FFF2-40B4-BE49-F238E27FC236}">
                  <a16:creationId xmlns:a16="http://schemas.microsoft.com/office/drawing/2014/main" id="{47458DB9-D4A9-4246-AF01-072E187F8BAF}"/>
                </a:ext>
              </a:extLst>
            </p:cNvPr>
            <p:cNvCxnSpPr>
              <a:cxnSpLocks/>
            </p:cNvCxnSpPr>
            <p:nvPr/>
          </p:nvCxnSpPr>
          <p:spPr>
            <a:xfrm flipH="1">
              <a:off x="8188682" y="5156200"/>
              <a:ext cx="3514368" cy="4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8B857C2C-0FF8-4A63-9186-178C294486AA}"/>
                </a:ext>
              </a:extLst>
            </p:cNvPr>
            <p:cNvCxnSpPr>
              <a:cxnSpLocks/>
            </p:cNvCxnSpPr>
            <p:nvPr/>
          </p:nvCxnSpPr>
          <p:spPr>
            <a:xfrm>
              <a:off x="9213850" y="1714500"/>
              <a:ext cx="282575" cy="3578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9" name="Gerader Verbinder 378">
              <a:extLst>
                <a:ext uri="{FF2B5EF4-FFF2-40B4-BE49-F238E27FC236}">
                  <a16:creationId xmlns:a16="http://schemas.microsoft.com/office/drawing/2014/main" id="{A151F39E-5E7F-4D95-B496-458A42C0F641}"/>
                </a:ext>
              </a:extLst>
            </p:cNvPr>
            <p:cNvCxnSpPr>
              <a:cxnSpLocks/>
            </p:cNvCxnSpPr>
            <p:nvPr/>
          </p:nvCxnSpPr>
          <p:spPr>
            <a:xfrm flipV="1">
              <a:off x="9497872" y="5162550"/>
              <a:ext cx="2214703" cy="128462"/>
            </a:xfrm>
            <a:prstGeom prst="line">
              <a:avLst/>
            </a:prstGeom>
          </p:spPr>
          <p:style>
            <a:lnRef idx="1">
              <a:schemeClr val="accent1"/>
            </a:lnRef>
            <a:fillRef idx="0">
              <a:schemeClr val="accent1"/>
            </a:fillRef>
            <a:effectRef idx="0">
              <a:schemeClr val="accent1"/>
            </a:effectRef>
            <a:fontRef idx="minor">
              <a:schemeClr val="tx1"/>
            </a:fontRef>
          </p:style>
        </p:cxnSp>
        <p:sp>
          <p:nvSpPr>
            <p:cNvPr id="384" name="Rechteck 383">
              <a:extLst>
                <a:ext uri="{FF2B5EF4-FFF2-40B4-BE49-F238E27FC236}">
                  <a16:creationId xmlns:a16="http://schemas.microsoft.com/office/drawing/2014/main" id="{CDB54518-6D16-4BC1-B60D-7CE68065F4EF}"/>
                </a:ext>
              </a:extLst>
            </p:cNvPr>
            <p:cNvSpPr/>
            <p:nvPr/>
          </p:nvSpPr>
          <p:spPr>
            <a:xfrm>
              <a:off x="6891945" y="1588664"/>
              <a:ext cx="549011" cy="1476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Rechteck 236">
              <a:extLst>
                <a:ext uri="{FF2B5EF4-FFF2-40B4-BE49-F238E27FC236}">
                  <a16:creationId xmlns:a16="http://schemas.microsoft.com/office/drawing/2014/main" id="{D1C31FE8-7CCC-4295-9A7E-59CBA60A004A}"/>
                </a:ext>
              </a:extLst>
            </p:cNvPr>
            <p:cNvSpPr/>
            <p:nvPr/>
          </p:nvSpPr>
          <p:spPr>
            <a:xfrm>
              <a:off x="7434455" y="1581522"/>
              <a:ext cx="511602" cy="152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9" name="Rechteck 248">
              <a:extLst>
                <a:ext uri="{FF2B5EF4-FFF2-40B4-BE49-F238E27FC236}">
                  <a16:creationId xmlns:a16="http://schemas.microsoft.com/office/drawing/2014/main" id="{55EB8F60-4D3F-4B4F-ADBE-4E64030CB081}"/>
                </a:ext>
              </a:extLst>
            </p:cNvPr>
            <p:cNvSpPr/>
            <p:nvPr/>
          </p:nvSpPr>
          <p:spPr>
            <a:xfrm>
              <a:off x="8747687" y="1585219"/>
              <a:ext cx="506331" cy="1448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8" name="Rechteck 377">
              <a:extLst>
                <a:ext uri="{FF2B5EF4-FFF2-40B4-BE49-F238E27FC236}">
                  <a16:creationId xmlns:a16="http://schemas.microsoft.com/office/drawing/2014/main" id="{790862A0-529F-4F06-8F40-86A612752D41}"/>
                </a:ext>
              </a:extLst>
            </p:cNvPr>
            <p:cNvSpPr/>
            <p:nvPr/>
          </p:nvSpPr>
          <p:spPr>
            <a:xfrm rot="7189649">
              <a:off x="10834555" y="5552493"/>
              <a:ext cx="1322815" cy="143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Rechteck 323">
              <a:extLst>
                <a:ext uri="{FF2B5EF4-FFF2-40B4-BE49-F238E27FC236}">
                  <a16:creationId xmlns:a16="http://schemas.microsoft.com/office/drawing/2014/main" id="{1E2B715F-8857-4014-AA8D-3B8B764C4516}"/>
                </a:ext>
              </a:extLst>
            </p:cNvPr>
            <p:cNvSpPr/>
            <p:nvPr/>
          </p:nvSpPr>
          <p:spPr>
            <a:xfrm rot="53837">
              <a:off x="11678000" y="4839670"/>
              <a:ext cx="291569" cy="290666"/>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389" name="Gerader Verbinder 388">
              <a:extLst>
                <a:ext uri="{FF2B5EF4-FFF2-40B4-BE49-F238E27FC236}">
                  <a16:creationId xmlns:a16="http://schemas.microsoft.com/office/drawing/2014/main" id="{C9BA086E-FC2C-44D3-9C63-9575D5CE1DDC}"/>
                </a:ext>
              </a:extLst>
            </p:cNvPr>
            <p:cNvCxnSpPr>
              <a:cxnSpLocks/>
            </p:cNvCxnSpPr>
            <p:nvPr/>
          </p:nvCxnSpPr>
          <p:spPr>
            <a:xfrm>
              <a:off x="6895853" y="1585591"/>
              <a:ext cx="1586160" cy="151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0" name="Gerader Verbinder 609">
              <a:extLst>
                <a:ext uri="{FF2B5EF4-FFF2-40B4-BE49-F238E27FC236}">
                  <a16:creationId xmlns:a16="http://schemas.microsoft.com/office/drawing/2014/main" id="{55D1A153-DA64-415D-8D39-4A13F4CAFBB8}"/>
                </a:ext>
              </a:extLst>
            </p:cNvPr>
            <p:cNvCxnSpPr>
              <a:cxnSpLocks/>
            </p:cNvCxnSpPr>
            <p:nvPr/>
          </p:nvCxnSpPr>
          <p:spPr>
            <a:xfrm flipV="1">
              <a:off x="8774906" y="1729978"/>
              <a:ext cx="476250" cy="238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5" name="Gerader Verbinder 584">
              <a:extLst>
                <a:ext uri="{FF2B5EF4-FFF2-40B4-BE49-F238E27FC236}">
                  <a16:creationId xmlns:a16="http://schemas.microsoft.com/office/drawing/2014/main" id="{CDEAA73B-8AEE-4261-9628-A81F48B5697E}"/>
                </a:ext>
              </a:extLst>
            </p:cNvPr>
            <p:cNvCxnSpPr>
              <a:cxnSpLocks/>
            </p:cNvCxnSpPr>
            <p:nvPr/>
          </p:nvCxnSpPr>
          <p:spPr>
            <a:xfrm flipH="1">
              <a:off x="6875701" y="1590694"/>
              <a:ext cx="17859" cy="297894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32" name="Rechteck 431">
              <a:extLst>
                <a:ext uri="{FF2B5EF4-FFF2-40B4-BE49-F238E27FC236}">
                  <a16:creationId xmlns:a16="http://schemas.microsoft.com/office/drawing/2014/main" id="{624EDBDE-304A-4BFF-8A93-A8F9BE8B203A}"/>
                </a:ext>
              </a:extLst>
            </p:cNvPr>
            <p:cNvSpPr/>
            <p:nvPr/>
          </p:nvSpPr>
          <p:spPr>
            <a:xfrm rot="2033016">
              <a:off x="7647085" y="5213885"/>
              <a:ext cx="831988" cy="140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7" name="Rechteck 386">
              <a:extLst>
                <a:ext uri="{FF2B5EF4-FFF2-40B4-BE49-F238E27FC236}">
                  <a16:creationId xmlns:a16="http://schemas.microsoft.com/office/drawing/2014/main" id="{920ECD85-24F6-4D89-A794-F278E514987B}"/>
                </a:ext>
              </a:extLst>
            </p:cNvPr>
            <p:cNvSpPr/>
            <p:nvPr/>
          </p:nvSpPr>
          <p:spPr>
            <a:xfrm>
              <a:off x="7946057" y="1590296"/>
              <a:ext cx="566760" cy="1476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6" name="Gerader Verbinder 445">
              <a:extLst>
                <a:ext uri="{FF2B5EF4-FFF2-40B4-BE49-F238E27FC236}">
                  <a16:creationId xmlns:a16="http://schemas.microsoft.com/office/drawing/2014/main" id="{E3E39187-7B3D-4F0A-B154-57F5FC24A3BF}"/>
                </a:ext>
              </a:extLst>
            </p:cNvPr>
            <p:cNvCxnSpPr>
              <a:cxnSpLocks/>
            </p:cNvCxnSpPr>
            <p:nvPr/>
          </p:nvCxnSpPr>
          <p:spPr>
            <a:xfrm flipH="1">
              <a:off x="7034213" y="3092477"/>
              <a:ext cx="17094" cy="14033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2" name="Gerader Verbinder 581">
              <a:extLst>
                <a:ext uri="{FF2B5EF4-FFF2-40B4-BE49-F238E27FC236}">
                  <a16:creationId xmlns:a16="http://schemas.microsoft.com/office/drawing/2014/main" id="{E122D36F-FE69-4B63-8E3E-488C128B78F8}"/>
                </a:ext>
              </a:extLst>
            </p:cNvPr>
            <p:cNvCxnSpPr>
              <a:cxnSpLocks/>
            </p:cNvCxnSpPr>
            <p:nvPr/>
          </p:nvCxnSpPr>
          <p:spPr>
            <a:xfrm>
              <a:off x="7032625" y="4495800"/>
              <a:ext cx="1416050" cy="96916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6" name="Gerader Verbinder 585">
              <a:extLst>
                <a:ext uri="{FF2B5EF4-FFF2-40B4-BE49-F238E27FC236}">
                  <a16:creationId xmlns:a16="http://schemas.microsoft.com/office/drawing/2014/main" id="{548B1226-6D41-43C2-9B0C-E509BC960035}"/>
                </a:ext>
              </a:extLst>
            </p:cNvPr>
            <p:cNvCxnSpPr>
              <a:cxnSpLocks/>
            </p:cNvCxnSpPr>
            <p:nvPr/>
          </p:nvCxnSpPr>
          <p:spPr>
            <a:xfrm>
              <a:off x="6874669" y="4557713"/>
              <a:ext cx="1454944" cy="98464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1" name="Gerader Verbinder 580">
              <a:extLst>
                <a:ext uri="{FF2B5EF4-FFF2-40B4-BE49-F238E27FC236}">
                  <a16:creationId xmlns:a16="http://schemas.microsoft.com/office/drawing/2014/main" id="{264346FF-F8BC-4032-92C0-DCCAF20C5459}"/>
                </a:ext>
              </a:extLst>
            </p:cNvPr>
            <p:cNvCxnSpPr>
              <a:cxnSpLocks/>
            </p:cNvCxnSpPr>
            <p:nvPr/>
          </p:nvCxnSpPr>
          <p:spPr>
            <a:xfrm>
              <a:off x="8326041" y="5542359"/>
              <a:ext cx="85725" cy="15478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47" name="Grafik 20">
              <a:extLst>
                <a:ext uri="{FF2B5EF4-FFF2-40B4-BE49-F238E27FC236}">
                  <a16:creationId xmlns:a16="http://schemas.microsoft.com/office/drawing/2014/main" id="{0D8B95C3-E934-4FA3-85B7-B0FAA142243D}"/>
                </a:ext>
              </a:extLst>
            </p:cNvPr>
            <p:cNvPicPr>
              <a:picLocks noChangeAspect="1"/>
            </p:cNvPicPr>
            <p:nvPr/>
          </p:nvPicPr>
          <p:blipFill rotWithShape="1">
            <a:blip r:embed="rId47"/>
            <a:srcRect l="17928" t="12403" r="19841" b="23068"/>
            <a:stretch/>
          </p:blipFill>
          <p:spPr>
            <a:xfrm rot="11664">
              <a:off x="8482040" y="1473445"/>
              <a:ext cx="291522" cy="277352"/>
            </a:xfrm>
            <a:prstGeom prst="rect">
              <a:avLst/>
            </a:prstGeom>
          </p:spPr>
        </p:pic>
        <p:sp>
          <p:nvSpPr>
            <p:cNvPr id="105" name="Rechteck 104">
              <a:extLst>
                <a:ext uri="{FF2B5EF4-FFF2-40B4-BE49-F238E27FC236}">
                  <a16:creationId xmlns:a16="http://schemas.microsoft.com/office/drawing/2014/main" id="{E13B13B1-E64F-A8D5-6138-C8EEE6C0A612}"/>
                </a:ext>
              </a:extLst>
            </p:cNvPr>
            <p:cNvSpPr/>
            <p:nvPr/>
          </p:nvSpPr>
          <p:spPr>
            <a:xfrm>
              <a:off x="9251647" y="1494981"/>
              <a:ext cx="265945" cy="241397"/>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3" name="Textfeld 282">
              <a:extLst>
                <a:ext uri="{FF2B5EF4-FFF2-40B4-BE49-F238E27FC236}">
                  <a16:creationId xmlns:a16="http://schemas.microsoft.com/office/drawing/2014/main" id="{984CE864-2B29-0643-2279-3BCB655A420B}"/>
                </a:ext>
              </a:extLst>
            </p:cNvPr>
            <p:cNvSpPr txBox="1"/>
            <p:nvPr/>
          </p:nvSpPr>
          <p:spPr>
            <a:xfrm rot="2025134">
              <a:off x="7146245" y="4897752"/>
              <a:ext cx="1162058" cy="307777"/>
            </a:xfrm>
            <a:prstGeom prst="rect">
              <a:avLst/>
            </a:prstGeom>
            <a:noFill/>
          </p:spPr>
          <p:txBody>
            <a:bodyPr wrap="square" rtlCol="0">
              <a:spAutoFit/>
            </a:bodyPr>
            <a:lstStyle/>
            <a:p>
              <a:pPr algn="l"/>
              <a:r>
                <a:rPr lang="de-DE" sz="1400" dirty="0"/>
                <a:t>Breite Mauer</a:t>
              </a:r>
            </a:p>
          </p:txBody>
        </p:sp>
        <p:cxnSp>
          <p:nvCxnSpPr>
            <p:cNvPr id="512" name="Gerader Verbinder 110">
              <a:extLst>
                <a:ext uri="{FF2B5EF4-FFF2-40B4-BE49-F238E27FC236}">
                  <a16:creationId xmlns:a16="http://schemas.microsoft.com/office/drawing/2014/main" id="{0413355E-2132-42F2-B5E3-71ED83B3D1AF}"/>
                </a:ext>
              </a:extLst>
            </p:cNvPr>
            <p:cNvCxnSpPr>
              <a:cxnSpLocks/>
              <a:stCxn id="106" idx="2"/>
              <a:endCxn id="255" idx="0"/>
            </p:cNvCxnSpPr>
            <p:nvPr/>
          </p:nvCxnSpPr>
          <p:spPr>
            <a:xfrm flipH="1">
              <a:off x="9720029" y="292440"/>
              <a:ext cx="1033678" cy="1291391"/>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sp>
          <p:nvSpPr>
            <p:cNvPr id="7" name="Textfeld 6">
              <a:extLst>
                <a:ext uri="{FF2B5EF4-FFF2-40B4-BE49-F238E27FC236}">
                  <a16:creationId xmlns:a16="http://schemas.microsoft.com/office/drawing/2014/main" id="{B0EC723E-9CB7-B15C-0A32-05E50466FC62}"/>
                </a:ext>
              </a:extLst>
            </p:cNvPr>
            <p:cNvSpPr txBox="1"/>
            <p:nvPr/>
          </p:nvSpPr>
          <p:spPr>
            <a:xfrm>
              <a:off x="300966" y="10359084"/>
              <a:ext cx="3341428" cy="1569660"/>
            </a:xfrm>
            <a:prstGeom prst="rect">
              <a:avLst/>
            </a:prstGeom>
            <a:noFill/>
            <a:effectLst>
              <a:outerShdw blurRad="50800" dist="38100" dir="5400000" algn="t" rotWithShape="0">
                <a:prstClr val="black">
                  <a:alpha val="40000"/>
                </a:prstClr>
              </a:outerShdw>
            </a:effectLst>
          </p:spPr>
          <p:txBody>
            <a:bodyPr wrap="square">
              <a:spAutoFit/>
            </a:bodyPr>
            <a:lstStyle/>
            <a:p>
              <a:r>
                <a:rPr lang="de-DE" sz="2400" b="0" i="1" u="none" strike="noStrike" dirty="0">
                  <a:solidFill>
                    <a:srgbClr val="5E5E5E"/>
                  </a:solidFill>
                  <a:effectLst/>
                </a:rPr>
                <a:t>„wenn es aber aus Gott ist, so werdet ihr sie nicht zugrunde richten können.“ Apg 5,39 </a:t>
              </a:r>
              <a:endParaRPr lang="de-DE" sz="2400" dirty="0">
                <a:solidFill>
                  <a:srgbClr val="5E5E5E"/>
                </a:solidFill>
              </a:endParaRPr>
            </a:p>
          </p:txBody>
        </p:sp>
        <p:pic>
          <p:nvPicPr>
            <p:cNvPr id="78" name="Grafik 20">
              <a:extLst>
                <a:ext uri="{FF2B5EF4-FFF2-40B4-BE49-F238E27FC236}">
                  <a16:creationId xmlns:a16="http://schemas.microsoft.com/office/drawing/2014/main" id="{75E8A048-E198-F23E-85CD-142AC2E66FD9}"/>
                </a:ext>
              </a:extLst>
            </p:cNvPr>
            <p:cNvPicPr>
              <a:picLocks noChangeAspect="1"/>
            </p:cNvPicPr>
            <p:nvPr/>
          </p:nvPicPr>
          <p:blipFill rotWithShape="1">
            <a:blip r:embed="rId47"/>
            <a:srcRect l="17928" t="12403" r="19841" b="23068"/>
            <a:stretch/>
          </p:blipFill>
          <p:spPr>
            <a:xfrm rot="21578111">
              <a:off x="6823220" y="2823193"/>
              <a:ext cx="291522" cy="277352"/>
            </a:xfrm>
            <a:prstGeom prst="rect">
              <a:avLst/>
            </a:prstGeom>
          </p:spPr>
        </p:pic>
        <p:cxnSp>
          <p:nvCxnSpPr>
            <p:cNvPr id="417" name="Gerader Verbinder 416">
              <a:extLst>
                <a:ext uri="{FF2B5EF4-FFF2-40B4-BE49-F238E27FC236}">
                  <a16:creationId xmlns:a16="http://schemas.microsoft.com/office/drawing/2014/main" id="{D49DDB8C-98A1-41FF-B90B-014A87A032E5}"/>
                </a:ext>
              </a:extLst>
            </p:cNvPr>
            <p:cNvCxnSpPr>
              <a:cxnSpLocks/>
            </p:cNvCxnSpPr>
            <p:nvPr/>
          </p:nvCxnSpPr>
          <p:spPr>
            <a:xfrm flipV="1">
              <a:off x="7065645" y="1732359"/>
              <a:ext cx="1422321" cy="500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3" name="Gerader Verbinder 352">
              <a:extLst>
                <a:ext uri="{FF2B5EF4-FFF2-40B4-BE49-F238E27FC236}">
                  <a16:creationId xmlns:a16="http://schemas.microsoft.com/office/drawing/2014/main" id="{78CCD7E9-FB2E-4A00-B024-8D33A61E45B5}"/>
                </a:ext>
              </a:extLst>
            </p:cNvPr>
            <p:cNvCxnSpPr>
              <a:cxnSpLocks/>
            </p:cNvCxnSpPr>
            <p:nvPr/>
          </p:nvCxnSpPr>
          <p:spPr>
            <a:xfrm flipH="1">
              <a:off x="7051993" y="1733725"/>
              <a:ext cx="8948" cy="110472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80" name="Grafik 20">
              <a:extLst>
                <a:ext uri="{FF2B5EF4-FFF2-40B4-BE49-F238E27FC236}">
                  <a16:creationId xmlns:a16="http://schemas.microsoft.com/office/drawing/2014/main" id="{83BE13C9-05EE-427A-92EE-F06CF5BCFEB8}"/>
                </a:ext>
              </a:extLst>
            </p:cNvPr>
            <p:cNvPicPr>
              <a:picLocks noChangeAspect="1"/>
            </p:cNvPicPr>
            <p:nvPr/>
          </p:nvPicPr>
          <p:blipFill rotWithShape="1">
            <a:blip r:embed="rId47"/>
            <a:srcRect l="17928" t="12403" r="19841" b="23068"/>
            <a:stretch/>
          </p:blipFill>
          <p:spPr>
            <a:xfrm>
              <a:off x="11607441" y="4038763"/>
              <a:ext cx="291522" cy="277352"/>
            </a:xfrm>
            <a:prstGeom prst="rect">
              <a:avLst/>
            </a:prstGeom>
          </p:spPr>
        </p:pic>
        <p:pic>
          <p:nvPicPr>
            <p:cNvPr id="315" name="Grafik 20">
              <a:extLst>
                <a:ext uri="{FF2B5EF4-FFF2-40B4-BE49-F238E27FC236}">
                  <a16:creationId xmlns:a16="http://schemas.microsoft.com/office/drawing/2014/main" id="{61809ED7-8146-4753-8F5B-0B262FDC9FCF}"/>
                </a:ext>
              </a:extLst>
            </p:cNvPr>
            <p:cNvPicPr>
              <a:picLocks noChangeAspect="1"/>
            </p:cNvPicPr>
            <p:nvPr/>
          </p:nvPicPr>
          <p:blipFill rotWithShape="1">
            <a:blip r:embed="rId47"/>
            <a:srcRect l="17928" t="12403" r="19841" b="23068"/>
            <a:stretch/>
          </p:blipFill>
          <p:spPr>
            <a:xfrm>
              <a:off x="10407047" y="10825746"/>
              <a:ext cx="291522" cy="277352"/>
            </a:xfrm>
            <a:prstGeom prst="rect">
              <a:avLst/>
            </a:prstGeom>
          </p:spPr>
        </p:pic>
        <p:cxnSp>
          <p:nvCxnSpPr>
            <p:cNvPr id="699" name="Gerader Verbinder 698">
              <a:extLst>
                <a:ext uri="{FF2B5EF4-FFF2-40B4-BE49-F238E27FC236}">
                  <a16:creationId xmlns:a16="http://schemas.microsoft.com/office/drawing/2014/main" id="{7FF3FE6D-CA4C-4FFA-846D-BDBB99DFDB94}"/>
                </a:ext>
              </a:extLst>
            </p:cNvPr>
            <p:cNvCxnSpPr>
              <a:cxnSpLocks/>
            </p:cNvCxnSpPr>
            <p:nvPr/>
          </p:nvCxnSpPr>
          <p:spPr>
            <a:xfrm flipH="1" flipV="1">
              <a:off x="9779001" y="9769475"/>
              <a:ext cx="384174" cy="90233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9" name="Gerader Verbinder 648">
              <a:extLst>
                <a:ext uri="{FF2B5EF4-FFF2-40B4-BE49-F238E27FC236}">
                  <a16:creationId xmlns:a16="http://schemas.microsoft.com/office/drawing/2014/main" id="{E917618F-E2D2-43AB-818F-6A1598206187}"/>
                </a:ext>
              </a:extLst>
            </p:cNvPr>
            <p:cNvCxnSpPr>
              <a:cxnSpLocks/>
            </p:cNvCxnSpPr>
            <p:nvPr/>
          </p:nvCxnSpPr>
          <p:spPr>
            <a:xfrm flipH="1">
              <a:off x="11101388" y="5128022"/>
              <a:ext cx="592931" cy="103108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8" name="Gerader Verbinder 577">
              <a:extLst>
                <a:ext uri="{FF2B5EF4-FFF2-40B4-BE49-F238E27FC236}">
                  <a16:creationId xmlns:a16="http://schemas.microsoft.com/office/drawing/2014/main" id="{EA32E0E9-EC53-45F2-9C33-9F529002173B}"/>
                </a:ext>
              </a:extLst>
            </p:cNvPr>
            <p:cNvCxnSpPr>
              <a:cxnSpLocks/>
            </p:cNvCxnSpPr>
            <p:nvPr/>
          </p:nvCxnSpPr>
          <p:spPr>
            <a:xfrm flipH="1">
              <a:off x="11262360" y="5129213"/>
              <a:ext cx="604600" cy="103917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87" name="Grafik 20">
              <a:extLst>
                <a:ext uri="{FF2B5EF4-FFF2-40B4-BE49-F238E27FC236}">
                  <a16:creationId xmlns:a16="http://schemas.microsoft.com/office/drawing/2014/main" id="{41BFA9BE-B036-49C3-ACF7-60257FAA679D}"/>
                </a:ext>
              </a:extLst>
            </p:cNvPr>
            <p:cNvPicPr>
              <a:picLocks noChangeAspect="1"/>
            </p:cNvPicPr>
            <p:nvPr/>
          </p:nvPicPr>
          <p:blipFill rotWithShape="1">
            <a:blip r:embed="rId47"/>
            <a:srcRect l="17928" t="12403" r="19841" b="23068"/>
            <a:stretch/>
          </p:blipFill>
          <p:spPr>
            <a:xfrm>
              <a:off x="10973753" y="6153647"/>
              <a:ext cx="291522" cy="277352"/>
            </a:xfrm>
            <a:prstGeom prst="rect">
              <a:avLst/>
            </a:prstGeom>
          </p:spPr>
        </p:pic>
        <p:sp>
          <p:nvSpPr>
            <p:cNvPr id="400" name="Textfeld 399">
              <a:extLst>
                <a:ext uri="{FF2B5EF4-FFF2-40B4-BE49-F238E27FC236}">
                  <a16:creationId xmlns:a16="http://schemas.microsoft.com/office/drawing/2014/main" id="{B012D93A-5B8C-48ED-88B8-D01F8D6D6329}"/>
                </a:ext>
              </a:extLst>
            </p:cNvPr>
            <p:cNvSpPr txBox="1"/>
            <p:nvPr/>
          </p:nvSpPr>
          <p:spPr>
            <a:xfrm>
              <a:off x="9490145" y="931279"/>
              <a:ext cx="897474" cy="215444"/>
            </a:xfrm>
            <a:prstGeom prst="rect">
              <a:avLst/>
            </a:prstGeom>
            <a:solidFill>
              <a:srgbClr val="FDF1DB"/>
            </a:solidFill>
            <a:ln>
              <a:solidFill>
                <a:srgbClr val="FDF1DB"/>
              </a:solidFill>
            </a:ln>
          </p:spPr>
          <p:txBody>
            <a:bodyPr wrap="square" lIns="0" tIns="0" rIns="0" bIns="0">
              <a:spAutoFit/>
            </a:bodyPr>
            <a:lstStyle/>
            <a:p>
              <a:r>
                <a:rPr lang="de-DE" sz="1400" b="1" dirty="0">
                  <a:solidFill>
                    <a:srgbClr val="7CA3F0"/>
                  </a:solidFill>
                </a:rPr>
                <a:t>Hanel-Turm</a:t>
              </a:r>
            </a:p>
          </p:txBody>
        </p:sp>
      </p:grpSp>
    </p:spTree>
    <p:extLst>
      <p:ext uri="{BB962C8B-B14F-4D97-AF65-F5344CB8AC3E}">
        <p14:creationId xmlns:p14="http://schemas.microsoft.com/office/powerpoint/2010/main" val="771446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967526" y="896315"/>
            <a:ext cx="4422548"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13. </a:t>
            </a:r>
            <a:r>
              <a:rPr lang="de-DE" sz="3200" b="1" dirty="0" err="1">
                <a:latin typeface="Calibri" panose="020F0502020204030204" pitchFamily="34" charset="0"/>
              </a:rPr>
              <a:t>Jedaja</a:t>
            </a:r>
            <a:r>
              <a:rPr lang="de-DE" sz="3200" b="1" dirty="0">
                <a:latin typeface="Calibri" panose="020F0502020204030204" pitchFamily="34" charset="0"/>
              </a:rPr>
              <a:t> Ben-</a:t>
            </a:r>
            <a:r>
              <a:rPr lang="de-DE" sz="3200" b="1" dirty="0" err="1">
                <a:latin typeface="Calibri" panose="020F0502020204030204" pitchFamily="34" charset="0"/>
              </a:rPr>
              <a:t>Harumaf</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774058" cy="6986528"/>
          </a:xfrm>
          <a:prstGeom prst="rect">
            <a:avLst/>
          </a:prstGeom>
          <a:noFill/>
        </p:spPr>
        <p:txBody>
          <a:bodyPr wrap="square" rtlCol="0">
            <a:spAutoFit/>
          </a:bodyPr>
          <a:lstStyle/>
          <a:p>
            <a:pPr fontAlgn="ctr"/>
            <a:r>
              <a:rPr lang="de-DE" sz="3200" b="1" dirty="0">
                <a:latin typeface="Calibri" panose="020F0502020204030204" pitchFamily="34" charset="0"/>
              </a:rPr>
              <a:t>13. </a:t>
            </a:r>
            <a:r>
              <a:rPr lang="de-DE" sz="3200" dirty="0">
                <a:latin typeface="Calibri" panose="020F0502020204030204" pitchFamily="34" charset="0"/>
              </a:rPr>
              <a:t>(V.10) </a:t>
            </a:r>
            <a:r>
              <a:rPr lang="de-DE" sz="3200" b="1" dirty="0">
                <a:latin typeface="Calibri" panose="020F0502020204030204" pitchFamily="34" charset="0"/>
              </a:rPr>
              <a:t>Wer hinter allem Gott erkennt, wird von Herzen dankbar.</a:t>
            </a:r>
            <a:r>
              <a:rPr lang="de-DE" sz="3200" dirty="0">
                <a:latin typeface="Calibri" panose="020F0502020204030204" pitchFamily="34" charset="0"/>
              </a:rPr>
              <a:t> </a:t>
            </a:r>
            <a:r>
              <a:rPr lang="de-DE" sz="3200" dirty="0" err="1">
                <a:latin typeface="Calibri" panose="020F0502020204030204" pitchFamily="34" charset="0"/>
              </a:rPr>
              <a:t>Jedaja</a:t>
            </a:r>
            <a:r>
              <a:rPr lang="de-DE" sz="3200" dirty="0">
                <a:latin typeface="Calibri" panose="020F0502020204030204" pitchFamily="34" charset="0"/>
              </a:rPr>
              <a:t> Ben-</a:t>
            </a:r>
            <a:r>
              <a:rPr lang="de-DE" sz="3200" dirty="0" err="1">
                <a:latin typeface="Calibri" panose="020F0502020204030204" pitchFamily="34" charset="0"/>
              </a:rPr>
              <a:t>Harumaf</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err="1">
                <a:latin typeface="Calibri" panose="020F0502020204030204" pitchFamily="34" charset="0"/>
              </a:rPr>
              <a:t>Jedaja</a:t>
            </a:r>
            <a:r>
              <a:rPr lang="de-DE" sz="3200" dirty="0">
                <a:latin typeface="Calibri" panose="020F0502020204030204" pitchFamily="34" charset="0"/>
              </a:rPr>
              <a:t> bedeutet „Lobt/Preist Jahwe“, ein häufiger Ausdruck zum Anfang der Psalmen: Ps 33,2; 100,4; 105,1; 106,1; 107,1; 118,1; 136,1). Dieselbe Bedeutung haben auch die Namen </a:t>
            </a:r>
            <a:r>
              <a:rPr lang="de-DE" sz="3200" dirty="0" err="1">
                <a:latin typeface="Calibri" panose="020F0502020204030204" pitchFamily="34" charset="0"/>
              </a:rPr>
              <a:t>Jeduthun</a:t>
            </a:r>
            <a:r>
              <a:rPr lang="de-DE" sz="3200" dirty="0">
                <a:latin typeface="Calibri" panose="020F0502020204030204" pitchFamily="34" charset="0"/>
              </a:rPr>
              <a:t>, Juda, </a:t>
            </a:r>
            <a:r>
              <a:rPr lang="de-DE" sz="3200" dirty="0" err="1">
                <a:latin typeface="Calibri" panose="020F0502020204030204" pitchFamily="34" charset="0"/>
              </a:rPr>
              <a:t>Jehud</a:t>
            </a:r>
            <a:r>
              <a:rPr lang="de-DE" sz="3200" dirty="0">
                <a:latin typeface="Calibri" panose="020F0502020204030204" pitchFamily="34" charset="0"/>
              </a:rPr>
              <a:t>, </a:t>
            </a:r>
            <a:r>
              <a:rPr lang="de-DE" sz="3200" dirty="0" err="1">
                <a:latin typeface="Calibri" panose="020F0502020204030204" pitchFamily="34" charset="0"/>
              </a:rPr>
              <a:t>Jehudi</a:t>
            </a:r>
            <a:r>
              <a:rPr lang="de-DE" sz="3200" dirty="0">
                <a:latin typeface="Calibri" panose="020F0502020204030204" pitchFamily="34" charset="0"/>
              </a:rPr>
              <a:t> und Judith. Er wird nur an dieser Stelle erwähnt. </a:t>
            </a:r>
          </a:p>
          <a:p>
            <a:pPr marL="285771" indent="-285771" fontAlgn="ctr">
              <a:buFont typeface="Arial" panose="020B0604020202020204" pitchFamily="34" charset="0"/>
              <a:buChar char="•"/>
            </a:pPr>
            <a:r>
              <a:rPr lang="de-DE" sz="3200" dirty="0">
                <a:latin typeface="Calibri" panose="020F0502020204030204" pitchFamily="34" charset="0"/>
              </a:rPr>
              <a:t>Wir kennen nur seinen Namen und dass er gegenüber seinem Haus ausbesserte, er wohnte also bereits in einer Stadt ohne Mauern und Schutz – aber der Tempel war da!</a:t>
            </a:r>
            <a:endParaRPr lang="de-DE" sz="3200" b="1" u="sng" dirty="0">
              <a:latin typeface="Calibri" panose="020F0502020204030204" pitchFamily="34" charset="0"/>
            </a:endParaRP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Refaja</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will meinen Blick nach vorne gerichtet halten. Mit den Augen der Hoffnung darf ich Menschen sehen, wie Gott sie sieht und alle Ereignisse als Teil von Gottes Plan verstehen. Das lässt mich loben.</a:t>
            </a:r>
          </a:p>
        </p:txBody>
      </p:sp>
      <p:pic>
        <p:nvPicPr>
          <p:cNvPr id="5" name="Grafik 4">
            <a:hlinkClick r:id="rId3" action="ppaction://hlinksldjump"/>
            <a:extLst>
              <a:ext uri="{FF2B5EF4-FFF2-40B4-BE49-F238E27FC236}">
                <a16:creationId xmlns:a16="http://schemas.microsoft.com/office/drawing/2014/main" id="{13E36C8F-EE1B-4E6F-841C-8640CF9C3950}"/>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8808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286314" y="896315"/>
            <a:ext cx="5799486"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14. </a:t>
            </a:r>
            <a:r>
              <a:rPr lang="de-DE" sz="3200" b="1" dirty="0" err="1">
                <a:latin typeface="Calibri" panose="020F0502020204030204" pitchFamily="34" charset="0"/>
              </a:rPr>
              <a:t>Hattusch</a:t>
            </a:r>
            <a:r>
              <a:rPr lang="de-DE" sz="3200" b="1" dirty="0">
                <a:latin typeface="Calibri" panose="020F0502020204030204" pitchFamily="34" charset="0"/>
              </a:rPr>
              <a:t> Ben-</a:t>
            </a:r>
            <a:r>
              <a:rPr lang="de-DE" sz="3200" b="1" dirty="0" err="1">
                <a:latin typeface="Calibri" panose="020F0502020204030204" pitchFamily="34" charset="0"/>
              </a:rPr>
              <a:t>Haschabneja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382172" cy="7478970"/>
          </a:xfrm>
          <a:prstGeom prst="rect">
            <a:avLst/>
          </a:prstGeom>
          <a:noFill/>
        </p:spPr>
        <p:txBody>
          <a:bodyPr wrap="square" rtlCol="0">
            <a:spAutoFit/>
          </a:bodyPr>
          <a:lstStyle/>
          <a:p>
            <a:pPr fontAlgn="ctr"/>
            <a:r>
              <a:rPr lang="de-DE" sz="3200" b="1" dirty="0">
                <a:latin typeface="Calibri" panose="020F0502020204030204" pitchFamily="34" charset="0"/>
              </a:rPr>
              <a:t>14. </a:t>
            </a:r>
            <a:r>
              <a:rPr lang="de-DE" sz="3200" dirty="0">
                <a:latin typeface="Calibri" panose="020F0502020204030204" pitchFamily="34" charset="0"/>
              </a:rPr>
              <a:t>(V.10) </a:t>
            </a:r>
            <a:r>
              <a:rPr lang="de-DE" sz="3200" b="1" dirty="0">
                <a:latin typeface="Calibri" panose="020F0502020204030204" pitchFamily="34" charset="0"/>
              </a:rPr>
              <a:t>Wenn das Feuer in der nächsten Generation weiterbrennt.</a:t>
            </a:r>
            <a:r>
              <a:rPr lang="de-DE" sz="3200" dirty="0">
                <a:latin typeface="Calibri" panose="020F0502020204030204" pitchFamily="34" charset="0"/>
              </a:rPr>
              <a:t> Hattusch Ben-</a:t>
            </a:r>
            <a:r>
              <a:rPr lang="de-DE" sz="3200" dirty="0" err="1">
                <a:latin typeface="Calibri" panose="020F0502020204030204" pitchFamily="34" charset="0"/>
              </a:rPr>
              <a:t>Haschabneja</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Sein Name bedeutet „Versammelter“. Er war einer der Oberen, ein Levit, der den Vertrag unter Nehemia an vorderster Stelle mit unterschrieb (</a:t>
            </a:r>
            <a:r>
              <a:rPr lang="de-DE" sz="3200" dirty="0" err="1">
                <a:latin typeface="Calibri" panose="020F0502020204030204" pitchFamily="34" charset="0"/>
              </a:rPr>
              <a:t>Neh</a:t>
            </a:r>
            <a:r>
              <a:rPr lang="de-DE" sz="3200" dirty="0">
                <a:latin typeface="Calibri" panose="020F0502020204030204" pitchFamily="34" charset="0"/>
              </a:rPr>
              <a:t> 10,5). </a:t>
            </a:r>
          </a:p>
          <a:p>
            <a:pPr marL="285771" indent="-285771" fontAlgn="ctr">
              <a:buFont typeface="Arial" panose="020B0604020202020204" pitchFamily="34" charset="0"/>
              <a:buChar char="•"/>
            </a:pPr>
            <a:r>
              <a:rPr lang="de-DE" sz="3200" dirty="0">
                <a:latin typeface="Calibri" panose="020F0502020204030204" pitchFamily="34" charset="0"/>
              </a:rPr>
              <a:t>Sein Vater, </a:t>
            </a:r>
            <a:r>
              <a:rPr lang="de-DE" sz="3200" dirty="0" err="1">
                <a:latin typeface="Calibri" panose="020F0502020204030204" pitchFamily="34" charset="0"/>
              </a:rPr>
              <a:t>Haschabneja</a:t>
            </a:r>
            <a:r>
              <a:rPr lang="de-DE" sz="3200" dirty="0">
                <a:latin typeface="Calibri" panose="020F0502020204030204" pitchFamily="34" charset="0"/>
              </a:rPr>
              <a:t>, wurde als Abgesandter mit 20 anderen Leviten nach Jerusalem geschickt (</a:t>
            </a:r>
            <a:r>
              <a:rPr lang="de-DE" sz="3200" dirty="0" err="1">
                <a:latin typeface="Calibri" panose="020F0502020204030204" pitchFamily="34" charset="0"/>
              </a:rPr>
              <a:t>Esr</a:t>
            </a:r>
            <a:r>
              <a:rPr lang="de-DE" sz="3200" dirty="0">
                <a:latin typeface="Calibri" panose="020F0502020204030204" pitchFamily="34" charset="0"/>
              </a:rPr>
              <a:t> 8,16-19). </a:t>
            </a:r>
          </a:p>
          <a:p>
            <a:pPr marL="285771" indent="-285771" fontAlgn="ctr">
              <a:buFont typeface="Arial" panose="020B0604020202020204" pitchFamily="34" charset="0"/>
              <a:buChar char="•"/>
            </a:pPr>
            <a:r>
              <a:rPr lang="de-DE" sz="3200" dirty="0">
                <a:latin typeface="Calibri" panose="020F0502020204030204" pitchFamily="34" charset="0"/>
              </a:rPr>
              <a:t>Dass sich sein Vater senden ließ verstand Esra als Ausdruckt, dass „die gütige Hand Gottes“ mit ihm war (</a:t>
            </a:r>
            <a:r>
              <a:rPr lang="de-DE" sz="3200" dirty="0" err="1">
                <a:latin typeface="Calibri" panose="020F0502020204030204" pitchFamily="34" charset="0"/>
              </a:rPr>
              <a:t>Esr</a:t>
            </a:r>
            <a:r>
              <a:rPr lang="de-DE" sz="3200" dirty="0">
                <a:latin typeface="Calibri" panose="020F0502020204030204" pitchFamily="34" charset="0"/>
              </a:rPr>
              <a:t> 8,18). </a:t>
            </a:r>
          </a:p>
          <a:p>
            <a:pPr marL="285771" indent="-285771" fontAlgn="ctr">
              <a:buFont typeface="Arial" panose="020B0604020202020204" pitchFamily="34" charset="0"/>
              <a:buChar char="•"/>
            </a:pPr>
            <a:r>
              <a:rPr lang="de-DE" sz="3200" dirty="0">
                <a:latin typeface="Calibri" panose="020F0502020204030204" pitchFamily="34" charset="0"/>
              </a:rPr>
              <a:t>Der Vater betete mit Anderen das bewegende Bußgebet in </a:t>
            </a:r>
            <a:r>
              <a:rPr lang="de-DE" sz="3200" dirty="0" err="1">
                <a:latin typeface="Calibri" panose="020F0502020204030204" pitchFamily="34" charset="0"/>
              </a:rPr>
              <a:t>Neh</a:t>
            </a:r>
            <a:r>
              <a:rPr lang="de-DE" sz="3200" dirty="0">
                <a:latin typeface="Calibri" panose="020F0502020204030204" pitchFamily="34" charset="0"/>
              </a:rPr>
              <a:t> 9 und verpflichtete die Vorsteher, Leviten und Priester schriftlich das Gesetz zu befolgen (</a:t>
            </a:r>
            <a:r>
              <a:rPr lang="de-DE" sz="3200" dirty="0" err="1">
                <a:latin typeface="Calibri" panose="020F0502020204030204" pitchFamily="34" charset="0"/>
              </a:rPr>
              <a:t>Neh</a:t>
            </a:r>
            <a:r>
              <a:rPr lang="de-DE" sz="3200" dirty="0">
                <a:latin typeface="Calibri" panose="020F0502020204030204" pitchFamily="34" charset="0"/>
              </a:rPr>
              <a:t> 10,30), genannt werden acht explizite Punkte (</a:t>
            </a:r>
            <a:r>
              <a:rPr lang="de-DE" sz="3200" dirty="0" err="1">
                <a:latin typeface="Calibri" panose="020F0502020204030204" pitchFamily="34" charset="0"/>
              </a:rPr>
              <a:t>Neh</a:t>
            </a:r>
            <a:r>
              <a:rPr lang="de-DE" sz="3200" dirty="0">
                <a:latin typeface="Calibri" panose="020F0502020204030204" pitchFamily="34" charset="0"/>
              </a:rPr>
              <a:t> 10,31-40).</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Hattusch lerne ich: </a:t>
            </a:r>
          </a:p>
          <a:p>
            <a:pPr fontAlgn="ctr"/>
            <a:r>
              <a:rPr lang="de-DE" sz="3200" dirty="0">
                <a:latin typeface="Calibri" panose="020F0502020204030204" pitchFamily="34" charset="0"/>
              </a:rPr>
              <a:t>Es ist eine wertvolle Aufgabe, „das anvertraute Gut“ (2.Tim 1,14) zu bewahren und an die nächste Generation weiterzugeben. </a:t>
            </a:r>
          </a:p>
        </p:txBody>
      </p:sp>
      <p:pic>
        <p:nvPicPr>
          <p:cNvPr id="5" name="Grafik 4">
            <a:hlinkClick r:id="rId3" action="ppaction://hlinksldjump"/>
            <a:extLst>
              <a:ext uri="{FF2B5EF4-FFF2-40B4-BE49-F238E27FC236}">
                <a16:creationId xmlns:a16="http://schemas.microsoft.com/office/drawing/2014/main" id="{2FF5366F-2413-44C0-870F-4FAD2289317D}"/>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718560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069463" y="896315"/>
            <a:ext cx="4726673"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15. </a:t>
            </a:r>
            <a:r>
              <a:rPr lang="de-DE" sz="3200" b="1" dirty="0" err="1">
                <a:latin typeface="Calibri" panose="020F0502020204030204" pitchFamily="34" charset="0"/>
              </a:rPr>
              <a:t>Malkija</a:t>
            </a:r>
            <a:r>
              <a:rPr lang="de-DE" sz="3200" b="1" dirty="0">
                <a:latin typeface="Calibri" panose="020F0502020204030204" pitchFamily="34" charset="0"/>
              </a:rPr>
              <a:t> und </a:t>
            </a:r>
            <a:r>
              <a:rPr lang="de-DE" sz="3200" b="1" dirty="0" err="1">
                <a:latin typeface="Calibri" panose="020F0502020204030204" pitchFamily="34" charset="0"/>
              </a:rPr>
              <a:t>Haschub</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962742" cy="8463855"/>
          </a:xfrm>
          <a:prstGeom prst="rect">
            <a:avLst/>
          </a:prstGeom>
          <a:noFill/>
        </p:spPr>
        <p:txBody>
          <a:bodyPr wrap="square" rtlCol="0">
            <a:spAutoFit/>
          </a:bodyPr>
          <a:lstStyle/>
          <a:p>
            <a:pPr fontAlgn="ctr"/>
            <a:r>
              <a:rPr lang="de-DE" sz="3200" b="1" dirty="0">
                <a:latin typeface="Calibri" panose="020F0502020204030204" pitchFamily="34" charset="0"/>
              </a:rPr>
              <a:t>15. </a:t>
            </a:r>
            <a:r>
              <a:rPr lang="de-DE" sz="3200" dirty="0">
                <a:latin typeface="Calibri" panose="020F0502020204030204" pitchFamily="34" charset="0"/>
              </a:rPr>
              <a:t>(11) </a:t>
            </a:r>
            <a:r>
              <a:rPr lang="de-DE" sz="3200" b="1" dirty="0">
                <a:latin typeface="Calibri" panose="020F0502020204030204" pitchFamily="34" charset="0"/>
              </a:rPr>
              <a:t>Fallen, aufstehen, neu orientieren.</a:t>
            </a:r>
            <a:r>
              <a:rPr lang="de-DE" sz="3200" dirty="0">
                <a:latin typeface="Calibri" panose="020F0502020204030204" pitchFamily="34" charset="0"/>
              </a:rPr>
              <a:t> </a:t>
            </a:r>
            <a:r>
              <a:rPr lang="de-DE" sz="3200" dirty="0" err="1">
                <a:latin typeface="Calibri" panose="020F0502020204030204" pitchFamily="34" charset="0"/>
              </a:rPr>
              <a:t>Malkija</a:t>
            </a:r>
            <a:r>
              <a:rPr lang="de-DE" sz="3200" dirty="0">
                <a:latin typeface="Calibri" panose="020F0502020204030204" pitchFamily="34" charset="0"/>
              </a:rPr>
              <a:t> Ben-</a:t>
            </a:r>
            <a:r>
              <a:rPr lang="de-DE" sz="3200" dirty="0" err="1">
                <a:latin typeface="Calibri" panose="020F0502020204030204" pitchFamily="34" charset="0"/>
              </a:rPr>
              <a:t>Harim</a:t>
            </a:r>
            <a:r>
              <a:rPr lang="de-DE" sz="3200" dirty="0">
                <a:latin typeface="Calibri" panose="020F0502020204030204" pitchFamily="34" charset="0"/>
              </a:rPr>
              <a:t> und </a:t>
            </a:r>
            <a:r>
              <a:rPr lang="de-DE" sz="3200" dirty="0" err="1">
                <a:latin typeface="Calibri" panose="020F0502020204030204" pitchFamily="34" charset="0"/>
              </a:rPr>
              <a:t>Haschub</a:t>
            </a:r>
            <a:r>
              <a:rPr lang="de-DE" sz="3200" dirty="0">
                <a:latin typeface="Calibri" panose="020F0502020204030204" pitchFamily="34" charset="0"/>
              </a:rPr>
              <a:t> Ben-</a:t>
            </a:r>
            <a:r>
              <a:rPr lang="de-DE" sz="3200" dirty="0" err="1">
                <a:latin typeface="Calibri" panose="020F0502020204030204" pitchFamily="34" charset="0"/>
              </a:rPr>
              <a:t>Pahat</a:t>
            </a:r>
            <a:r>
              <a:rPr lang="de-DE" sz="3200" dirty="0">
                <a:latin typeface="Calibri" panose="020F0502020204030204" pitchFamily="34" charset="0"/>
              </a:rPr>
              <a:t>-Moab. Es wird erwähnt, dass sie neben einem Mauerabschnitt auch den </a:t>
            </a:r>
            <a:r>
              <a:rPr lang="de-DE" sz="3200" dirty="0" err="1">
                <a:latin typeface="Calibri" panose="020F0502020204030204" pitchFamily="34" charset="0"/>
              </a:rPr>
              <a:t>Ofentum</a:t>
            </a:r>
            <a:r>
              <a:rPr lang="de-DE" sz="3200" dirty="0">
                <a:latin typeface="Calibri" panose="020F0502020204030204" pitchFamily="34" charset="0"/>
              </a:rPr>
              <a:t> erneuerten.</a:t>
            </a:r>
          </a:p>
          <a:p>
            <a:pPr marL="285771" indent="-285771" fontAlgn="ctr">
              <a:buFont typeface="Arial" panose="020B0604020202020204" pitchFamily="34" charset="0"/>
              <a:buChar char="•"/>
            </a:pPr>
            <a:r>
              <a:rPr lang="de-DE" sz="3200" dirty="0">
                <a:latin typeface="Calibri" panose="020F0502020204030204" pitchFamily="34" charset="0"/>
              </a:rPr>
              <a:t>Fallen, aufstehen. </a:t>
            </a:r>
            <a:r>
              <a:rPr lang="de-DE" sz="3200" dirty="0" err="1">
                <a:latin typeface="Calibri" panose="020F0502020204030204" pitchFamily="34" charset="0"/>
              </a:rPr>
              <a:t>Malkija</a:t>
            </a:r>
            <a:r>
              <a:rPr lang="de-DE" sz="3200" dirty="0">
                <a:latin typeface="Calibri" panose="020F0502020204030204" pitchFamily="34" charset="0"/>
              </a:rPr>
              <a:t> bedeutet „Mein König ist Jahwe“. Er gab seine Hand darauf, auch seine fremde Frau wegzuschicken (</a:t>
            </a:r>
            <a:r>
              <a:rPr lang="de-DE" sz="3200" dirty="0" err="1">
                <a:latin typeface="Calibri" panose="020F0502020204030204" pitchFamily="34" charset="0"/>
              </a:rPr>
              <a:t>Esr</a:t>
            </a:r>
            <a:r>
              <a:rPr lang="de-DE" sz="3200" dirty="0">
                <a:latin typeface="Calibri" panose="020F0502020204030204" pitchFamily="34" charset="0"/>
              </a:rPr>
              <a:t> 10,31). Auch Königskinder können fallen.</a:t>
            </a:r>
          </a:p>
          <a:p>
            <a:pPr marL="285771" indent="-285771" fontAlgn="ctr">
              <a:buFont typeface="Arial" panose="020B0604020202020204" pitchFamily="34" charset="0"/>
              <a:buChar char="•"/>
            </a:pPr>
            <a:r>
              <a:rPr lang="de-DE" sz="3200" dirty="0">
                <a:latin typeface="Calibri" panose="020F0502020204030204" pitchFamily="34" charset="0"/>
              </a:rPr>
              <a:t>Neu orientieren. </a:t>
            </a:r>
            <a:r>
              <a:rPr lang="de-DE" sz="3200" dirty="0" err="1">
                <a:latin typeface="Calibri" panose="020F0502020204030204" pitchFamily="34" charset="0"/>
              </a:rPr>
              <a:t>Haschub</a:t>
            </a:r>
            <a:r>
              <a:rPr lang="de-DE" sz="3200" dirty="0">
                <a:latin typeface="Calibri" panose="020F0502020204030204" pitchFamily="34" charset="0"/>
              </a:rPr>
              <a:t> bedeutet „verständig“.</a:t>
            </a:r>
          </a:p>
          <a:p>
            <a:pPr marL="285771" indent="-285771" fontAlgn="ctr">
              <a:buFont typeface="Arial" panose="020B0604020202020204" pitchFamily="34" charset="0"/>
              <a:buChar char="•"/>
            </a:pPr>
            <a:r>
              <a:rPr lang="de-DE" sz="3200" dirty="0" err="1">
                <a:latin typeface="Calibri" panose="020F0502020204030204" pitchFamily="34" charset="0"/>
              </a:rPr>
              <a:t>Pahat</a:t>
            </a:r>
            <a:r>
              <a:rPr lang="de-DE" sz="3200" dirty="0">
                <a:latin typeface="Calibri" panose="020F0502020204030204" pitchFamily="34" charset="0"/>
              </a:rPr>
              <a:t> Moab – zweitgrößte Sippe der Zurückgekehrten. Es wird nichts Negatives über ihn berichtet.</a:t>
            </a:r>
          </a:p>
          <a:p>
            <a:pPr marL="285771" indent="-285771" fontAlgn="ctr">
              <a:buFont typeface="Arial" panose="020B0604020202020204" pitchFamily="34" charset="0"/>
              <a:buChar char="•"/>
            </a:pPr>
            <a:r>
              <a:rPr lang="de-DE" sz="3200" dirty="0" err="1">
                <a:latin typeface="Calibri" panose="020F0502020204030204" pitchFamily="34" charset="0"/>
              </a:rPr>
              <a:t>Haschub</a:t>
            </a:r>
            <a:r>
              <a:rPr lang="de-DE" sz="3200" dirty="0">
                <a:latin typeface="Calibri" panose="020F0502020204030204" pitchFamily="34" charset="0"/>
              </a:rPr>
              <a:t> bessert den 11.und 28. Abschnitt (gegenüber seinem Haus) aus. Er unterschreibt den Vertrag mit Nehemia als Oberhaupt (</a:t>
            </a:r>
            <a:r>
              <a:rPr lang="de-DE" sz="3200" dirty="0" err="1">
                <a:latin typeface="Calibri" panose="020F0502020204030204" pitchFamily="34" charset="0"/>
              </a:rPr>
              <a:t>Neh</a:t>
            </a:r>
            <a:r>
              <a:rPr lang="de-DE" sz="3200" dirty="0">
                <a:latin typeface="Calibri" panose="020F0502020204030204" pitchFamily="34" charset="0"/>
              </a:rPr>
              <a:t> 10,24). Sein Vater zählte wie er zu den Häuptern des Volkes (</a:t>
            </a:r>
            <a:r>
              <a:rPr lang="de-DE" sz="3200" dirty="0" err="1">
                <a:latin typeface="Calibri" panose="020F0502020204030204" pitchFamily="34" charset="0"/>
              </a:rPr>
              <a:t>Neh</a:t>
            </a:r>
            <a:r>
              <a:rPr lang="de-DE" sz="3200" dirty="0">
                <a:latin typeface="Calibri" panose="020F0502020204030204" pitchFamily="34" charset="0"/>
              </a:rPr>
              <a:t> 10,15). </a:t>
            </a:r>
          </a:p>
          <a:p>
            <a:pPr marL="285771" indent="-285771" fontAlgn="ctr">
              <a:buFont typeface="Arial" panose="020B0604020202020204" pitchFamily="34" charset="0"/>
              <a:buChar char="•"/>
            </a:pP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Malkija</a:t>
            </a:r>
            <a:r>
              <a:rPr lang="de-DE" sz="3200" b="1" u="sng" dirty="0">
                <a:latin typeface="Calibri" panose="020F0502020204030204" pitchFamily="34" charset="0"/>
              </a:rPr>
              <a:t> und </a:t>
            </a:r>
            <a:r>
              <a:rPr lang="de-DE" sz="3200" b="1" u="sng" dirty="0" err="1">
                <a:latin typeface="Calibri" panose="020F0502020204030204" pitchFamily="34" charset="0"/>
              </a:rPr>
              <a:t>Haschub</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kann auch als Königskind in Sünde fallen und darf immer wieder aufstehen und zum Kreuz kommen (1.Joh 1,9). Ich will mich nicht von Geschwistern fernhalten, die mir durch ihr Vorbild eine Lektion sind, sondern ihnen nacheifern (</a:t>
            </a:r>
            <a:r>
              <a:rPr lang="de-DE" sz="3200" dirty="0" err="1">
                <a:latin typeface="Calibri" panose="020F0502020204030204" pitchFamily="34" charset="0"/>
              </a:rPr>
              <a:t>Hebr</a:t>
            </a:r>
            <a:r>
              <a:rPr lang="de-DE" sz="3200" dirty="0">
                <a:latin typeface="Calibri" panose="020F0502020204030204" pitchFamily="34" charset="0"/>
              </a:rPr>
              <a:t> 10,24).</a:t>
            </a:r>
          </a:p>
        </p:txBody>
      </p:sp>
      <p:pic>
        <p:nvPicPr>
          <p:cNvPr id="5" name="Grafik 4">
            <a:hlinkClick r:id="rId3" action="ppaction://hlinksldjump"/>
            <a:extLst>
              <a:ext uri="{FF2B5EF4-FFF2-40B4-BE49-F238E27FC236}">
                <a16:creationId xmlns:a16="http://schemas.microsoft.com/office/drawing/2014/main" id="{24BAD146-939F-4C24-85AA-D67D65C73940}"/>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84696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265096" y="896315"/>
            <a:ext cx="5725808"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16. </a:t>
            </a:r>
            <a:r>
              <a:rPr lang="de-DE" sz="3200" b="1" dirty="0" err="1">
                <a:latin typeface="Calibri" panose="020F0502020204030204" pitchFamily="34" charset="0"/>
              </a:rPr>
              <a:t>Schallum</a:t>
            </a:r>
            <a:r>
              <a:rPr lang="de-DE" sz="3200" b="1" dirty="0">
                <a:latin typeface="Calibri" panose="020F0502020204030204" pitchFamily="34" charset="0"/>
              </a:rPr>
              <a:t> und seine Töchter</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359956" cy="6494085"/>
          </a:xfrm>
          <a:prstGeom prst="rect">
            <a:avLst/>
          </a:prstGeom>
          <a:noFill/>
        </p:spPr>
        <p:txBody>
          <a:bodyPr wrap="square" rtlCol="0">
            <a:spAutoFit/>
          </a:bodyPr>
          <a:lstStyle/>
          <a:p>
            <a:pPr fontAlgn="ctr"/>
            <a:r>
              <a:rPr lang="de-DE" sz="3200" b="1" dirty="0">
                <a:latin typeface="Calibri" panose="020F0502020204030204" pitchFamily="34" charset="0"/>
              </a:rPr>
              <a:t>16. </a:t>
            </a:r>
            <a:r>
              <a:rPr lang="de-DE" sz="3200" dirty="0">
                <a:latin typeface="Calibri" panose="020F0502020204030204" pitchFamily="34" charset="0"/>
              </a:rPr>
              <a:t>(V.12) </a:t>
            </a:r>
            <a:r>
              <a:rPr lang="de-DE" sz="3200" b="1" dirty="0">
                <a:latin typeface="Calibri" panose="020F0502020204030204" pitchFamily="34" charset="0"/>
              </a:rPr>
              <a:t>Ein Vater in voller Hingabe.</a:t>
            </a:r>
            <a:r>
              <a:rPr lang="de-DE" sz="3200" dirty="0">
                <a:latin typeface="Calibri" panose="020F0502020204030204" pitchFamily="34" charset="0"/>
              </a:rPr>
              <a:t> </a:t>
            </a:r>
            <a:r>
              <a:rPr lang="de-DE" sz="3200" dirty="0" err="1">
                <a:latin typeface="Calibri" panose="020F0502020204030204" pitchFamily="34" charset="0"/>
              </a:rPr>
              <a:t>Schallum</a:t>
            </a:r>
            <a:r>
              <a:rPr lang="de-DE" sz="3200" dirty="0">
                <a:latin typeface="Calibri" panose="020F0502020204030204" pitchFamily="34" charset="0"/>
              </a:rPr>
              <a:t> Ben-</a:t>
            </a:r>
            <a:r>
              <a:rPr lang="de-DE" sz="3200" dirty="0" err="1">
                <a:latin typeface="Calibri" panose="020F0502020204030204" pitchFamily="34" charset="0"/>
              </a:rPr>
              <a:t>Lohesch</a:t>
            </a:r>
            <a:r>
              <a:rPr lang="de-DE" sz="3200" dirty="0">
                <a:latin typeface="Calibri" panose="020F0502020204030204" pitchFamily="34" charset="0"/>
              </a:rPr>
              <a:t> zusammen mit seinen Töchtern. </a:t>
            </a:r>
          </a:p>
          <a:p>
            <a:pPr marL="285771" indent="-285771" fontAlgn="ctr">
              <a:buFont typeface="Arial" panose="020B0604020202020204" pitchFamily="34" charset="0"/>
              <a:buChar char="•"/>
            </a:pPr>
            <a:r>
              <a:rPr lang="de-DE" sz="3200" dirty="0" err="1">
                <a:latin typeface="Calibri" panose="020F0502020204030204" pitchFamily="34" charset="0"/>
              </a:rPr>
              <a:t>Schallum</a:t>
            </a:r>
            <a:r>
              <a:rPr lang="de-DE" sz="3200" dirty="0">
                <a:latin typeface="Calibri" panose="020F0502020204030204" pitchFamily="34" charset="0"/>
              </a:rPr>
              <a:t> - ein bekannter Torhüter, </a:t>
            </a:r>
            <a:r>
              <a:rPr lang="de-DE" sz="3200" dirty="0" err="1">
                <a:latin typeface="Calibri" panose="020F0502020204030204" pitchFamily="34" charset="0"/>
              </a:rPr>
              <a:t>Lohesch</a:t>
            </a:r>
            <a:r>
              <a:rPr lang="de-DE" sz="3200" dirty="0">
                <a:latin typeface="Calibri" panose="020F0502020204030204" pitchFamily="34" charset="0"/>
              </a:rPr>
              <a:t> unterschrieb den Vertrag (</a:t>
            </a:r>
            <a:r>
              <a:rPr lang="de-DE" sz="3200" dirty="0" err="1">
                <a:latin typeface="Calibri" panose="020F0502020204030204" pitchFamily="34" charset="0"/>
              </a:rPr>
              <a:t>Neh</a:t>
            </a:r>
            <a:r>
              <a:rPr lang="de-DE" sz="3200" dirty="0">
                <a:latin typeface="Calibri" panose="020F0502020204030204" pitchFamily="34" charset="0"/>
              </a:rPr>
              <a:t> 10,25)</a:t>
            </a:r>
          </a:p>
          <a:p>
            <a:pPr marL="285771" indent="-285771" fontAlgn="ctr">
              <a:buFont typeface="Arial" panose="020B0604020202020204" pitchFamily="34" charset="0"/>
              <a:buChar char="•"/>
            </a:pPr>
            <a:r>
              <a:rPr lang="de-DE" sz="3200" dirty="0">
                <a:latin typeface="Calibri" panose="020F0502020204030204" pitchFamily="34" charset="0"/>
              </a:rPr>
              <a:t>Die Töchter haben „Wächterblut“: die Stadt schützen.</a:t>
            </a:r>
          </a:p>
          <a:p>
            <a:pPr marL="285771" indent="-285771" fontAlgn="ctr">
              <a:buFont typeface="Arial" panose="020B0604020202020204" pitchFamily="34" charset="0"/>
              <a:buChar char="•"/>
            </a:pPr>
            <a:r>
              <a:rPr lang="de-DE" sz="3200" dirty="0">
                <a:solidFill>
                  <a:srgbClr val="191919"/>
                </a:solidFill>
                <a:latin typeface="Calibri" panose="020F0502020204030204" pitchFamily="34" charset="0"/>
              </a:rPr>
              <a:t>Frauen, die dem Herrn mit ihrer Habe dienen (</a:t>
            </a:r>
            <a:r>
              <a:rPr lang="de-DE" sz="3200" dirty="0" err="1">
                <a:solidFill>
                  <a:srgbClr val="191919"/>
                </a:solidFill>
                <a:latin typeface="Calibri" panose="020F0502020204030204" pitchFamily="34" charset="0"/>
              </a:rPr>
              <a:t>Lk</a:t>
            </a:r>
            <a:r>
              <a:rPr lang="de-DE" sz="3200" dirty="0">
                <a:solidFill>
                  <a:srgbClr val="191919"/>
                </a:solidFill>
                <a:latin typeface="Calibri" panose="020F0502020204030204" pitchFamily="34" charset="0"/>
              </a:rPr>
              <a:t> 8,2.3), die weissagen (</a:t>
            </a:r>
            <a:r>
              <a:rPr lang="de-DE" sz="3200" dirty="0" err="1">
                <a:solidFill>
                  <a:srgbClr val="191919"/>
                </a:solidFill>
                <a:latin typeface="Calibri" panose="020F0502020204030204" pitchFamily="34" charset="0"/>
              </a:rPr>
              <a:t>Apg</a:t>
            </a:r>
            <a:r>
              <a:rPr lang="de-DE" sz="3200" dirty="0">
                <a:solidFill>
                  <a:srgbClr val="191919"/>
                </a:solidFill>
                <a:latin typeface="Calibri" panose="020F0502020204030204" pitchFamily="34" charset="0"/>
              </a:rPr>
              <a:t> 21,9), die im Evangelium mitkämpfen (Phil 4,2.3), die Dienerinnen der Gemeinde sind (</a:t>
            </a:r>
            <a:r>
              <a:rPr lang="de-DE" sz="3200" dirty="0" err="1">
                <a:solidFill>
                  <a:srgbClr val="191919"/>
                </a:solidFill>
                <a:latin typeface="Calibri" panose="020F0502020204030204" pitchFamily="34" charset="0"/>
              </a:rPr>
              <a:t>Röm</a:t>
            </a:r>
            <a:r>
              <a:rPr lang="de-DE" sz="3200" dirty="0">
                <a:solidFill>
                  <a:srgbClr val="191919"/>
                </a:solidFill>
                <a:latin typeface="Calibri" panose="020F0502020204030204" pitchFamily="34" charset="0"/>
              </a:rPr>
              <a:t> 16,1.2).</a:t>
            </a:r>
          </a:p>
          <a:p>
            <a:pPr marL="285771" indent="-285771" fontAlgn="ctr">
              <a:buFont typeface="Arial" panose="020B0604020202020204" pitchFamily="34" charset="0"/>
              <a:buChar char="•"/>
            </a:pPr>
            <a:r>
              <a:rPr lang="de-DE" sz="3200" dirty="0">
                <a:latin typeface="Calibri" panose="020F0502020204030204" pitchFamily="34" charset="0"/>
              </a:rPr>
              <a:t>Dass er SOGAR mit den Töchtern baute: gab alles was er hatte</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Schallum</a:t>
            </a:r>
            <a:r>
              <a:rPr lang="de-DE" sz="3200" b="1" u="sng" dirty="0">
                <a:latin typeface="Calibri" panose="020F0502020204030204" pitchFamily="34" charset="0"/>
              </a:rPr>
              <a:t> und seinen Töchtern lerne ich: </a:t>
            </a:r>
          </a:p>
          <a:p>
            <a:pPr fontAlgn="ctr"/>
            <a:r>
              <a:rPr lang="de-DE" sz="3200" dirty="0">
                <a:latin typeface="Calibri" panose="020F0502020204030204" pitchFamily="34" charset="0"/>
              </a:rPr>
              <a:t>Ich möchte meinem Herrn Jesus nichts vorenthalten. Ihm soll das Wertvollste meiner Zeit, meiner Kraft und meiner Wünsche gehören, auch meine Kinder und meine Ehe. Damit will ich zeigen, das ICH ihm ganz gehöre.</a:t>
            </a:r>
          </a:p>
        </p:txBody>
      </p:sp>
      <p:pic>
        <p:nvPicPr>
          <p:cNvPr id="5" name="Grafik 4">
            <a:hlinkClick r:id="rId3" action="ppaction://hlinksldjump"/>
            <a:extLst>
              <a:ext uri="{FF2B5EF4-FFF2-40B4-BE49-F238E27FC236}">
                <a16:creationId xmlns:a16="http://schemas.microsoft.com/office/drawing/2014/main" id="{54D7C184-8E78-4BFC-90ED-3250E3C1325C}"/>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394848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774403" y="650094"/>
            <a:ext cx="4736221" cy="1077218"/>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17. </a:t>
            </a:r>
            <a:r>
              <a:rPr lang="de-DE" sz="3200" b="1" dirty="0" err="1"/>
              <a:t>Hannun</a:t>
            </a:r>
            <a:r>
              <a:rPr lang="de-DE" sz="3200" b="1" dirty="0"/>
              <a:t> und die Bewohner von </a:t>
            </a:r>
            <a:r>
              <a:rPr lang="de-DE" sz="3200" b="1" dirty="0" err="1"/>
              <a:t>Sanoach</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933714" cy="7478970"/>
          </a:xfrm>
          <a:prstGeom prst="rect">
            <a:avLst/>
          </a:prstGeom>
          <a:noFill/>
        </p:spPr>
        <p:txBody>
          <a:bodyPr wrap="square" rtlCol="0">
            <a:spAutoFit/>
          </a:bodyPr>
          <a:lstStyle/>
          <a:p>
            <a:pPr fontAlgn="ctr"/>
            <a:r>
              <a:rPr lang="de-DE" sz="3200" b="1" dirty="0">
                <a:latin typeface="Calibri" panose="020F0502020204030204" pitchFamily="34" charset="0"/>
              </a:rPr>
              <a:t>17. </a:t>
            </a:r>
            <a:r>
              <a:rPr lang="de-DE" sz="3200" dirty="0">
                <a:latin typeface="Calibri" panose="020F0502020204030204" pitchFamily="34" charset="0"/>
              </a:rPr>
              <a:t>(V.13)</a:t>
            </a:r>
            <a:r>
              <a:rPr lang="de-DE" sz="3200" b="1" dirty="0">
                <a:latin typeface="Calibri" panose="020F0502020204030204" pitchFamily="34" charset="0"/>
              </a:rPr>
              <a:t> Verantwortung mit Fleiß</a:t>
            </a:r>
            <a:r>
              <a:rPr lang="de-DE" sz="3200" dirty="0">
                <a:latin typeface="Calibri" panose="020F0502020204030204" pitchFamily="34" charset="0"/>
              </a:rPr>
              <a:t>. Hanun und die Bewohner von </a:t>
            </a:r>
            <a:r>
              <a:rPr lang="de-DE" sz="3200" dirty="0" err="1">
                <a:latin typeface="Calibri" panose="020F0502020204030204" pitchFamily="34" charset="0"/>
              </a:rPr>
              <a:t>Sanoach</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Sie setzten das </a:t>
            </a:r>
            <a:r>
              <a:rPr lang="de-DE" sz="3200" dirty="0" err="1">
                <a:latin typeface="Calibri" panose="020F0502020204030204" pitchFamily="34" charset="0"/>
              </a:rPr>
              <a:t>Taltor</a:t>
            </a:r>
            <a:r>
              <a:rPr lang="de-DE" sz="3200" dirty="0">
                <a:latin typeface="Calibri" panose="020F0502020204030204" pitchFamily="34" charset="0"/>
              </a:rPr>
              <a:t> vollständig instand und bauten 500m Mauer (tausend Ellen) der Mauer bist zum Aschentor, das Nehemia bei seiner nächtlichen Inspektion begutachtet hatte (</a:t>
            </a:r>
            <a:r>
              <a:rPr lang="de-DE" sz="3200" dirty="0" err="1">
                <a:latin typeface="Calibri" panose="020F0502020204030204" pitchFamily="34" charset="0"/>
              </a:rPr>
              <a:t>Neh</a:t>
            </a:r>
            <a:r>
              <a:rPr lang="de-DE" sz="3200" dirty="0">
                <a:latin typeface="Calibri" panose="020F0502020204030204" pitchFamily="34" charset="0"/>
              </a:rPr>
              <a:t> 2,13). Das ist die einzige Längenangabe im Buch Nehemia und offenbar eine Rekord, der hier Erwähnung findet. </a:t>
            </a:r>
          </a:p>
          <a:p>
            <a:pPr marL="285771" indent="-285771" fontAlgn="ctr">
              <a:buFont typeface="Arial" panose="020B0604020202020204" pitchFamily="34" charset="0"/>
              <a:buChar char="•"/>
            </a:pPr>
            <a:r>
              <a:rPr lang="de-DE" sz="3200" dirty="0" err="1">
                <a:latin typeface="Calibri" panose="020F0502020204030204" pitchFamily="34" charset="0"/>
              </a:rPr>
              <a:t>Sanoach</a:t>
            </a:r>
            <a:r>
              <a:rPr lang="de-DE" sz="3200" dirty="0">
                <a:latin typeface="Calibri" panose="020F0502020204030204" pitchFamily="34" charset="0"/>
              </a:rPr>
              <a:t> gehörte zu den Erbteil-Städten Judas (Jos 15,34), der Gründervater war </a:t>
            </a:r>
            <a:r>
              <a:rPr lang="de-DE" sz="3200" dirty="0" err="1">
                <a:latin typeface="Calibri" panose="020F0502020204030204" pitchFamily="34" charset="0"/>
              </a:rPr>
              <a:t>Jekutiel</a:t>
            </a:r>
            <a:r>
              <a:rPr lang="de-DE" sz="3200" dirty="0">
                <a:latin typeface="Calibri" panose="020F0502020204030204" pitchFamily="34" charset="0"/>
              </a:rPr>
              <a:t>, ein Mann aus dem Stamm Juda (1.Chr 4,18). Die Stadt war von den Rückkehrern wieder bevölkert worden. </a:t>
            </a:r>
          </a:p>
          <a:p>
            <a:pPr marL="285771" indent="-285771" fontAlgn="ctr">
              <a:buFont typeface="Arial" panose="020B0604020202020204" pitchFamily="34" charset="0"/>
              <a:buChar char="•"/>
            </a:pPr>
            <a:r>
              <a:rPr lang="de-DE" sz="3200" dirty="0">
                <a:latin typeface="Calibri" panose="020F0502020204030204" pitchFamily="34" charset="0"/>
              </a:rPr>
              <a:t>Sie alle übernehmen Verantwortung mit Fleiß (</a:t>
            </a:r>
            <a:r>
              <a:rPr lang="de-DE" sz="3200" dirty="0" err="1">
                <a:latin typeface="Calibri" panose="020F0502020204030204" pitchFamily="34" charset="0"/>
              </a:rPr>
              <a:t>Röm</a:t>
            </a:r>
            <a:r>
              <a:rPr lang="de-DE" sz="3200" dirty="0">
                <a:latin typeface="Calibri" panose="020F0502020204030204" pitchFamily="34" charset="0"/>
              </a:rPr>
              <a:t> 12,8).</a:t>
            </a:r>
          </a:p>
          <a:p>
            <a:pPr fontAlgn="ctr"/>
            <a:r>
              <a:rPr lang="de-DE" sz="3200" dirty="0">
                <a:latin typeface="Calibri" panose="020F0502020204030204" pitchFamily="34" charset="0"/>
              </a:rPr>
              <a:t>	</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Hanun und den Bewohnern von </a:t>
            </a:r>
            <a:r>
              <a:rPr lang="de-DE" sz="3200" b="1" u="sng" dirty="0" err="1">
                <a:latin typeface="Calibri" panose="020F0502020204030204" pitchFamily="34" charset="0"/>
              </a:rPr>
              <a:t>Sanoach</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will dankbar sein, wenn Gott mir Kraft und Gelingen zum Fleiß schenkt. Ich will aber nicht auf die herabsehen, die weniger schaffen. Jeder dient mit der Gabe, die Gott ihm geschenkt hat (</a:t>
            </a:r>
            <a:r>
              <a:rPr lang="de-DE" sz="3200" dirty="0" err="1">
                <a:latin typeface="Calibri" panose="020F0502020204030204" pitchFamily="34" charset="0"/>
              </a:rPr>
              <a:t>Röm</a:t>
            </a:r>
            <a:r>
              <a:rPr lang="de-DE" sz="3200" dirty="0">
                <a:latin typeface="Calibri" panose="020F0502020204030204" pitchFamily="34" charset="0"/>
              </a:rPr>
              <a:t> 12,8).</a:t>
            </a:r>
          </a:p>
        </p:txBody>
      </p:sp>
      <p:pic>
        <p:nvPicPr>
          <p:cNvPr id="5" name="Grafik 4">
            <a:hlinkClick r:id="rId3" action="ppaction://hlinksldjump"/>
            <a:extLst>
              <a:ext uri="{FF2B5EF4-FFF2-40B4-BE49-F238E27FC236}">
                <a16:creationId xmlns:a16="http://schemas.microsoft.com/office/drawing/2014/main" id="{BDD8B85A-BB8F-448A-9B2E-E855A7D60648}"/>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250634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071369" y="896315"/>
            <a:ext cx="4447089"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18. </a:t>
            </a:r>
            <a:r>
              <a:rPr lang="de-DE" sz="3200" b="1" dirty="0" err="1"/>
              <a:t>Malkija</a:t>
            </a:r>
            <a:r>
              <a:rPr lang="de-DE" sz="3200" b="1" dirty="0"/>
              <a:t> Ben-</a:t>
            </a:r>
            <a:r>
              <a:rPr lang="de-DE" sz="3200" b="1" dirty="0" err="1"/>
              <a:t>Rechab</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59999" y="2700000"/>
            <a:ext cx="13996701" cy="7971413"/>
          </a:xfrm>
          <a:prstGeom prst="rect">
            <a:avLst/>
          </a:prstGeom>
          <a:noFill/>
        </p:spPr>
        <p:txBody>
          <a:bodyPr wrap="square" rtlCol="0">
            <a:spAutoFit/>
          </a:bodyPr>
          <a:lstStyle/>
          <a:p>
            <a:pPr fontAlgn="ctr"/>
            <a:r>
              <a:rPr lang="de-DE" sz="3200" b="1" dirty="0">
                <a:latin typeface="Calibri" panose="020F0502020204030204" pitchFamily="34" charset="0"/>
              </a:rPr>
              <a:t>18. </a:t>
            </a:r>
            <a:r>
              <a:rPr lang="de-DE" sz="3200" dirty="0">
                <a:latin typeface="Calibri" panose="020F0502020204030204" pitchFamily="34" charset="0"/>
              </a:rPr>
              <a:t>(V.14) </a:t>
            </a:r>
            <a:r>
              <a:rPr lang="de-DE" sz="3200" b="1" dirty="0">
                <a:latin typeface="Calibri" panose="020F0502020204030204" pitchFamily="34" charset="0"/>
              </a:rPr>
              <a:t>Den Mist wegschaffen.</a:t>
            </a:r>
            <a:r>
              <a:rPr lang="de-DE" sz="3200" dirty="0">
                <a:latin typeface="Calibri" panose="020F0502020204030204" pitchFamily="34" charset="0"/>
              </a:rPr>
              <a:t> </a:t>
            </a:r>
            <a:r>
              <a:rPr lang="de-DE" sz="3200" dirty="0" err="1">
                <a:latin typeface="Calibri" panose="020F0502020204030204" pitchFamily="34" charset="0"/>
              </a:rPr>
              <a:t>Malkija</a:t>
            </a:r>
            <a:r>
              <a:rPr lang="de-DE" sz="3200" dirty="0">
                <a:latin typeface="Calibri" panose="020F0502020204030204" pitchFamily="34" charset="0"/>
              </a:rPr>
              <a:t> Ben-</a:t>
            </a:r>
            <a:r>
              <a:rPr lang="de-DE" sz="3200" dirty="0" err="1">
                <a:latin typeface="Calibri" panose="020F0502020204030204" pitchFamily="34" charset="0"/>
              </a:rPr>
              <a:t>Rechab</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Er war der Oberste des Bezirks von </a:t>
            </a:r>
            <a:r>
              <a:rPr lang="de-DE" sz="3200" dirty="0" err="1">
                <a:latin typeface="Calibri" panose="020F0502020204030204" pitchFamily="34" charset="0"/>
              </a:rPr>
              <a:t>Bet</a:t>
            </a:r>
            <a:r>
              <a:rPr lang="de-DE" sz="3200" dirty="0">
                <a:latin typeface="Calibri" panose="020F0502020204030204" pitchFamily="34" charset="0"/>
              </a:rPr>
              <a:t>-Kerem. </a:t>
            </a:r>
          </a:p>
          <a:p>
            <a:pPr marL="285771" indent="-285771" fontAlgn="ctr">
              <a:buFont typeface="Arial" panose="020B0604020202020204" pitchFamily="34" charset="0"/>
              <a:buChar char="•"/>
            </a:pPr>
            <a:r>
              <a:rPr lang="de-DE" sz="3200" dirty="0">
                <a:latin typeface="Calibri" panose="020F0502020204030204" pitchFamily="34" charset="0"/>
              </a:rPr>
              <a:t>Die </a:t>
            </a:r>
            <a:r>
              <a:rPr lang="de-DE" sz="3200" dirty="0" err="1">
                <a:latin typeface="Calibri" panose="020F0502020204030204" pitchFamily="34" charset="0"/>
              </a:rPr>
              <a:t>Rechabiter</a:t>
            </a:r>
            <a:r>
              <a:rPr lang="de-DE" sz="3200" dirty="0">
                <a:latin typeface="Calibri" panose="020F0502020204030204" pitchFamily="34" charset="0"/>
              </a:rPr>
              <a:t> = Gehorsam und Treue (</a:t>
            </a:r>
            <a:r>
              <a:rPr lang="de-DE" sz="3200" dirty="0" err="1">
                <a:latin typeface="Calibri" panose="020F0502020204030204" pitchFamily="34" charset="0"/>
              </a:rPr>
              <a:t>Jer</a:t>
            </a:r>
            <a:r>
              <a:rPr lang="de-DE" sz="3200" dirty="0">
                <a:latin typeface="Calibri" panose="020F0502020204030204" pitchFamily="34" charset="0"/>
              </a:rPr>
              <a:t> 35)</a:t>
            </a:r>
          </a:p>
          <a:p>
            <a:pPr marL="285771" indent="-285771" fontAlgn="ctr">
              <a:buFont typeface="Arial" panose="020B0604020202020204" pitchFamily="34" charset="0"/>
              <a:buChar char="•"/>
            </a:pPr>
            <a:r>
              <a:rPr lang="de-DE" sz="3200" dirty="0">
                <a:latin typeface="Calibri" panose="020F0502020204030204" pitchFamily="34" charset="0"/>
              </a:rPr>
              <a:t>Gottes Verheißung: „nie an einem Nachkommen fehlen, der mir dient“ (</a:t>
            </a:r>
            <a:r>
              <a:rPr lang="de-DE" sz="3200" dirty="0" err="1">
                <a:latin typeface="Calibri" panose="020F0502020204030204" pitchFamily="34" charset="0"/>
              </a:rPr>
              <a:t>Jer</a:t>
            </a:r>
            <a:r>
              <a:rPr lang="de-DE" sz="3200" dirty="0">
                <a:latin typeface="Calibri" panose="020F0502020204030204" pitchFamily="34" charset="0"/>
              </a:rPr>
              <a:t> 35,19) </a:t>
            </a:r>
          </a:p>
          <a:p>
            <a:pPr marL="285771" indent="-285771" fontAlgn="ctr">
              <a:buFont typeface="Arial" panose="020B0604020202020204" pitchFamily="34" charset="0"/>
              <a:buChar char="•"/>
            </a:pPr>
            <a:r>
              <a:rPr lang="de-DE" sz="3200" dirty="0" err="1">
                <a:latin typeface="Calibri" panose="020F0502020204030204" pitchFamily="34" charset="0"/>
              </a:rPr>
              <a:t>Malkija</a:t>
            </a:r>
            <a:r>
              <a:rPr lang="de-DE" sz="3200" dirty="0">
                <a:latin typeface="Calibri" panose="020F0502020204030204" pitchFamily="34" charset="0"/>
              </a:rPr>
              <a:t> ist der lebendige Beweis: Gott hält sein Wort ein! </a:t>
            </a:r>
          </a:p>
          <a:p>
            <a:pPr marL="285771" indent="-285771" fontAlgn="ctr">
              <a:buFont typeface="Arial" panose="020B0604020202020204" pitchFamily="34" charset="0"/>
              <a:buChar char="•"/>
            </a:pPr>
            <a:r>
              <a:rPr lang="de-DE" sz="3200" dirty="0">
                <a:latin typeface="Calibri" panose="020F0502020204030204" pitchFamily="34" charset="0"/>
              </a:rPr>
              <a:t>Das </a:t>
            </a:r>
            <a:r>
              <a:rPr lang="de-DE" sz="3200" dirty="0" err="1">
                <a:latin typeface="Calibri" panose="020F0502020204030204" pitchFamily="34" charset="0"/>
              </a:rPr>
              <a:t>Misttor</a:t>
            </a:r>
            <a:r>
              <a:rPr lang="de-DE" sz="3200" dirty="0">
                <a:latin typeface="Calibri" panose="020F0502020204030204" pitchFamily="34" charset="0"/>
              </a:rPr>
              <a:t> (2,13; 3,14: 12,31) = Sünde und Unreinheit; führte in das Tal </a:t>
            </a:r>
            <a:r>
              <a:rPr lang="de-DE" sz="3200" dirty="0" err="1">
                <a:latin typeface="Calibri" panose="020F0502020204030204" pitchFamily="34" charset="0"/>
              </a:rPr>
              <a:t>Hinnom</a:t>
            </a:r>
            <a:r>
              <a:rPr lang="de-DE" sz="3200" dirty="0">
                <a:latin typeface="Calibri" panose="020F0502020204030204" pitchFamily="34" charset="0"/>
              </a:rPr>
              <a:t>, am Weitesten weg vom Tempel </a:t>
            </a:r>
          </a:p>
          <a:p>
            <a:pPr marL="285771" indent="-285771" fontAlgn="ctr">
              <a:buFont typeface="Arial" panose="020B0604020202020204" pitchFamily="34" charset="0"/>
              <a:buChar char="•"/>
            </a:pPr>
            <a:r>
              <a:rPr lang="de-DE" sz="3200" dirty="0">
                <a:latin typeface="Calibri" panose="020F0502020204030204" pitchFamily="34" charset="0"/>
              </a:rPr>
              <a:t>Ein Verheißungsträger = würdiger Mist-Tor-Erbauer	</a:t>
            </a:r>
          </a:p>
          <a:p>
            <a:pPr marL="285771" indent="-285771" fontAlgn="ctr">
              <a:buFont typeface="Arial" panose="020B0604020202020204" pitchFamily="34" charset="0"/>
              <a:buChar char="•"/>
            </a:pPr>
            <a:r>
              <a:rPr lang="de-DE" sz="3200" dirty="0">
                <a:latin typeface="Calibri" panose="020F0502020204030204" pitchFamily="34" charset="0"/>
              </a:rPr>
              <a:t>Der Herr Jesus: hat unseren „Mist“ an seinem Leib weggetragen</a:t>
            </a:r>
          </a:p>
          <a:p>
            <a:pPr marL="285771" indent="-285771" fontAlgn="ctr">
              <a:buFont typeface="Arial" panose="020B0604020202020204" pitchFamily="34" charset="0"/>
              <a:buChar char="•"/>
            </a:pP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Malkija</a:t>
            </a:r>
            <a:r>
              <a:rPr lang="de-DE" sz="3200" b="1" u="sng" dirty="0">
                <a:latin typeface="Calibri" panose="020F0502020204030204" pitchFamily="34" charset="0"/>
              </a:rPr>
              <a:t> lerne ich: </a:t>
            </a:r>
          </a:p>
          <a:p>
            <a:pPr fontAlgn="ctr"/>
            <a:r>
              <a:rPr lang="de-DE" sz="3200" dirty="0">
                <a:latin typeface="Calibri" panose="020F0502020204030204" pitchFamily="34" charset="0"/>
              </a:rPr>
              <a:t>Gott liebt Gehorsam, meine Kultur liebt sich selbst. Ich möchte wie Jesus bereit sein, den Mist anderer wegzuschaffen (Phil 2,3) und dabei selbst auf ein reines (gehorsames) Herz achten. </a:t>
            </a:r>
          </a:p>
          <a:p>
            <a:pPr fontAlgn="ctr"/>
            <a:r>
              <a:rPr lang="de-DE" sz="3200" dirty="0">
                <a:latin typeface="Calibri" panose="020F0502020204030204" pitchFamily="34" charset="0"/>
              </a:rPr>
              <a:t>Dazu will ich dankbar darauf reagieren wenn man mich ermahnt, zurechtweist, kritisiert und nicht selbstverliebt beleidigt sein.</a:t>
            </a:r>
          </a:p>
        </p:txBody>
      </p:sp>
      <p:pic>
        <p:nvPicPr>
          <p:cNvPr id="5" name="Grafik 4">
            <a:hlinkClick r:id="rId3" action="ppaction://hlinksldjump"/>
            <a:extLst>
              <a:ext uri="{FF2B5EF4-FFF2-40B4-BE49-F238E27FC236}">
                <a16:creationId xmlns:a16="http://schemas.microsoft.com/office/drawing/2014/main" id="{8D19AC1C-37E1-4AE4-A53A-63147D08BF72}"/>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29533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720727" y="896315"/>
            <a:ext cx="4814545"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19. </a:t>
            </a:r>
            <a:r>
              <a:rPr lang="de-DE" sz="3200" b="1" dirty="0" err="1"/>
              <a:t>Schallun</a:t>
            </a:r>
            <a:r>
              <a:rPr lang="de-DE" sz="3200" b="1" dirty="0"/>
              <a:t> Ben-</a:t>
            </a:r>
            <a:r>
              <a:rPr lang="de-DE" sz="3200" b="1" dirty="0" err="1"/>
              <a:t>Kolhose</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730514" cy="6494085"/>
          </a:xfrm>
          <a:prstGeom prst="rect">
            <a:avLst/>
          </a:prstGeom>
          <a:noFill/>
        </p:spPr>
        <p:txBody>
          <a:bodyPr wrap="square" rtlCol="0">
            <a:spAutoFit/>
          </a:bodyPr>
          <a:lstStyle/>
          <a:p>
            <a:pPr fontAlgn="ctr"/>
            <a:r>
              <a:rPr lang="de-DE" sz="3200" b="1" dirty="0">
                <a:latin typeface="Calibri" panose="020F0502020204030204" pitchFamily="34" charset="0"/>
              </a:rPr>
              <a:t>19. </a:t>
            </a:r>
            <a:r>
              <a:rPr lang="de-DE" sz="3200" dirty="0">
                <a:latin typeface="Calibri" panose="020F0502020204030204" pitchFamily="34" charset="0"/>
              </a:rPr>
              <a:t>(V.15) </a:t>
            </a:r>
            <a:r>
              <a:rPr lang="de-DE" sz="3200" b="1" dirty="0">
                <a:latin typeface="Calibri" panose="020F0502020204030204" pitchFamily="34" charset="0"/>
              </a:rPr>
              <a:t>Es kommt drauf an, was drin ist.</a:t>
            </a:r>
            <a:r>
              <a:rPr lang="de-DE" sz="3200" dirty="0">
                <a:latin typeface="Calibri" panose="020F0502020204030204" pitchFamily="34" charset="0"/>
              </a:rPr>
              <a:t> </a:t>
            </a:r>
            <a:r>
              <a:rPr lang="de-DE" sz="3200" dirty="0" err="1">
                <a:latin typeface="Calibri" panose="020F0502020204030204" pitchFamily="34" charset="0"/>
              </a:rPr>
              <a:t>Schallun</a:t>
            </a:r>
            <a:r>
              <a:rPr lang="de-DE" sz="3200" dirty="0">
                <a:latin typeface="Calibri" panose="020F0502020204030204" pitchFamily="34" charset="0"/>
              </a:rPr>
              <a:t> Ben-</a:t>
            </a:r>
            <a:r>
              <a:rPr lang="de-DE" sz="3200" dirty="0" err="1">
                <a:latin typeface="Calibri" panose="020F0502020204030204" pitchFamily="34" charset="0"/>
              </a:rPr>
              <a:t>Kolhose</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a:latin typeface="Calibri" panose="020F0502020204030204" pitchFamily="34" charset="0"/>
              </a:rPr>
              <a:t>Er war der Oberste des Bezirks von </a:t>
            </a:r>
            <a:r>
              <a:rPr lang="de-DE" sz="3200" dirty="0" err="1">
                <a:latin typeface="Calibri" panose="020F0502020204030204" pitchFamily="34" charset="0"/>
              </a:rPr>
              <a:t>Mizpa</a:t>
            </a:r>
            <a:r>
              <a:rPr lang="de-DE" sz="3200" dirty="0">
                <a:latin typeface="Calibri" panose="020F0502020204030204" pitchFamily="34" charset="0"/>
              </a:rPr>
              <a:t> (s. Abschnitt 10) </a:t>
            </a:r>
          </a:p>
          <a:p>
            <a:pPr marL="285771" indent="-285771" fontAlgn="ctr">
              <a:buFont typeface="Arial" panose="020B0604020202020204" pitchFamily="34" charset="0"/>
              <a:buChar char="•"/>
            </a:pPr>
            <a:r>
              <a:rPr lang="de-DE" sz="3200" dirty="0" err="1">
                <a:latin typeface="Calibri" panose="020F0502020204030204" pitchFamily="34" charset="0"/>
              </a:rPr>
              <a:t>Mizpa</a:t>
            </a:r>
            <a:r>
              <a:rPr lang="de-DE" sz="3200" dirty="0">
                <a:latin typeface="Calibri" panose="020F0502020204030204" pitchFamily="34" charset="0"/>
              </a:rPr>
              <a:t>: der Ort der Forderung nach meinem König. Das war eine Fehlentscheidung, Saul war ein Reinfall. Auf das Äußere zu schauen ist immer trügerisch, denn Gott sieht auf das Herz (1.Sam 16,7). </a:t>
            </a:r>
            <a:r>
              <a:rPr lang="de-DE" sz="3200" dirty="0" err="1">
                <a:latin typeface="Calibri" panose="020F0502020204030204" pitchFamily="34" charset="0"/>
              </a:rPr>
              <a:t>Mizpa</a:t>
            </a:r>
            <a:r>
              <a:rPr lang="de-DE" sz="3200" dirty="0">
                <a:latin typeface="Calibri" panose="020F0502020204030204" pitchFamily="34" charset="0"/>
              </a:rPr>
              <a:t> ist also der Ort des Blickes auf das Herz.</a:t>
            </a:r>
          </a:p>
          <a:p>
            <a:pPr marL="285771" indent="-285771" fontAlgn="ctr">
              <a:buFont typeface="Arial" panose="020B0604020202020204" pitchFamily="34" charset="0"/>
              <a:buChar char="•"/>
            </a:pPr>
            <a:r>
              <a:rPr lang="de-DE" sz="3200" dirty="0">
                <a:latin typeface="Calibri" panose="020F0502020204030204" pitchFamily="34" charset="0"/>
              </a:rPr>
              <a:t>Er baute neben der Mauer zum Königsgarten auch das </a:t>
            </a:r>
            <a:r>
              <a:rPr lang="de-DE" sz="3200" dirty="0" err="1">
                <a:latin typeface="Calibri" panose="020F0502020204030204" pitchFamily="34" charset="0"/>
              </a:rPr>
              <a:t>Quelltor</a:t>
            </a:r>
            <a:r>
              <a:rPr lang="de-DE" sz="3200" dirty="0">
                <a:latin typeface="Calibri" panose="020F0502020204030204" pitchFamily="34" charset="0"/>
              </a:rPr>
              <a:t> (2,14; 3,15; 12,37) – der Heilige Geist ist das Wasser des Lebens. Am </a:t>
            </a:r>
            <a:r>
              <a:rPr lang="de-DE" sz="3200" dirty="0" err="1">
                <a:latin typeface="Calibri" panose="020F0502020204030204" pitchFamily="34" charset="0"/>
              </a:rPr>
              <a:t>Quelltor</a:t>
            </a:r>
            <a:r>
              <a:rPr lang="de-DE" sz="3200" dirty="0">
                <a:latin typeface="Calibri" panose="020F0502020204030204" pitchFamily="34" charset="0"/>
              </a:rPr>
              <a:t> ergoss sich die </a:t>
            </a:r>
            <a:r>
              <a:rPr lang="de-DE" sz="3200" dirty="0" err="1">
                <a:latin typeface="Calibri" panose="020F0502020204030204" pitchFamily="34" charset="0"/>
              </a:rPr>
              <a:t>Gihonquelle</a:t>
            </a:r>
            <a:r>
              <a:rPr lang="de-DE" sz="3200" dirty="0">
                <a:latin typeface="Calibri" panose="020F0502020204030204" pitchFamily="34" charset="0"/>
              </a:rPr>
              <a:t>, die Jerusalem mit Wasser versorgte.</a:t>
            </a:r>
          </a:p>
          <a:p>
            <a:pPr fontAlgn="ctr"/>
            <a:r>
              <a:rPr lang="de-DE" sz="3200" dirty="0">
                <a:latin typeface="Calibri" panose="020F0502020204030204" pitchFamily="34" charset="0"/>
              </a:rPr>
              <a:t>	</a:t>
            </a:r>
          </a:p>
          <a:p>
            <a:pPr fontAlgn="ctr"/>
            <a:r>
              <a:rPr lang="de-DE" sz="3200" b="1" u="sng" dirty="0">
                <a:latin typeface="Calibri" panose="020F0502020204030204" pitchFamily="34" charset="0"/>
              </a:rPr>
              <a:t>Von </a:t>
            </a:r>
            <a:r>
              <a:rPr lang="de-DE" sz="3200" b="1" u="sng" dirty="0" err="1">
                <a:latin typeface="Calibri" panose="020F0502020204030204" pitchFamily="34" charset="0"/>
              </a:rPr>
              <a:t>Schallun</a:t>
            </a:r>
            <a:r>
              <a:rPr lang="de-DE" sz="3200" b="1" u="sng" dirty="0">
                <a:latin typeface="Calibri" panose="020F0502020204030204" pitchFamily="34" charset="0"/>
              </a:rPr>
              <a:t> lerne ich: </a:t>
            </a:r>
          </a:p>
          <a:p>
            <a:pPr fontAlgn="ctr"/>
            <a:r>
              <a:rPr lang="de-DE" sz="3200" dirty="0">
                <a:latin typeface="Calibri" panose="020F0502020204030204" pitchFamily="34" charset="0"/>
              </a:rPr>
              <a:t>Der Herr Jesus möchte das Wasser meines Lebens sein, er möchte meinen Lebensdurst/meine Bedürfnisse stillen (</a:t>
            </a:r>
            <a:r>
              <a:rPr lang="de-DE" sz="3200" dirty="0" err="1">
                <a:latin typeface="Calibri" panose="020F0502020204030204" pitchFamily="34" charset="0"/>
              </a:rPr>
              <a:t>Joh</a:t>
            </a:r>
            <a:r>
              <a:rPr lang="de-DE" sz="3200" dirty="0">
                <a:latin typeface="Calibri" panose="020F0502020204030204" pitchFamily="34" charset="0"/>
              </a:rPr>
              <a:t> 6). Darum möchte ich ihn bitten. </a:t>
            </a:r>
          </a:p>
        </p:txBody>
      </p:sp>
      <p:pic>
        <p:nvPicPr>
          <p:cNvPr id="5" name="Grafik 4">
            <a:hlinkClick r:id="rId3" action="ppaction://hlinksldjump"/>
            <a:extLst>
              <a:ext uri="{FF2B5EF4-FFF2-40B4-BE49-F238E27FC236}">
                <a16:creationId xmlns:a16="http://schemas.microsoft.com/office/drawing/2014/main" id="{9EE27967-FD3B-4128-A19A-0CB1138B7B60}"/>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424981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152466" y="896315"/>
            <a:ext cx="4488096"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20. Nehemia Ben-</a:t>
            </a:r>
            <a:r>
              <a:rPr lang="de-DE" sz="3200" b="1" dirty="0" err="1"/>
              <a:t>Asbuk</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890171" cy="6494085"/>
          </a:xfrm>
          <a:prstGeom prst="rect">
            <a:avLst/>
          </a:prstGeom>
          <a:noFill/>
        </p:spPr>
        <p:txBody>
          <a:bodyPr wrap="square" rtlCol="0">
            <a:spAutoFit/>
          </a:bodyPr>
          <a:lstStyle/>
          <a:p>
            <a:pPr fontAlgn="ctr"/>
            <a:r>
              <a:rPr lang="de-DE" sz="3200" b="1" dirty="0">
                <a:latin typeface="Calibri" panose="020F0502020204030204" pitchFamily="34" charset="0"/>
              </a:rPr>
              <a:t>20. </a:t>
            </a:r>
            <a:r>
              <a:rPr lang="de-DE" sz="3200" dirty="0">
                <a:latin typeface="Calibri" panose="020F0502020204030204" pitchFamily="34" charset="0"/>
              </a:rPr>
              <a:t>(V.16) </a:t>
            </a:r>
            <a:r>
              <a:rPr lang="de-DE" sz="3200" b="1" dirty="0">
                <a:latin typeface="Calibri" panose="020F0502020204030204" pitchFamily="34" charset="0"/>
              </a:rPr>
              <a:t>Ruhm und Ehre – nicht für mich.</a:t>
            </a:r>
            <a:r>
              <a:rPr lang="de-DE" sz="3200" dirty="0">
                <a:latin typeface="Calibri" panose="020F0502020204030204" pitchFamily="34" charset="0"/>
              </a:rPr>
              <a:t> Nehemia Ben-</a:t>
            </a:r>
            <a:r>
              <a:rPr lang="de-DE" sz="3200" dirty="0" err="1">
                <a:latin typeface="Calibri" panose="020F0502020204030204" pitchFamily="34" charset="0"/>
              </a:rPr>
              <a:t>Asbuk</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t>Sein Name bedeutet „Jahwe tröstet“. Er war der Oberste des halben Bezirks von </a:t>
            </a:r>
            <a:r>
              <a:rPr lang="de-DE" sz="3200" dirty="0" err="1"/>
              <a:t>Bet</a:t>
            </a:r>
            <a:r>
              <a:rPr lang="de-DE" sz="3200" dirty="0"/>
              <a:t>-Zur. Die Stadt lag im Gebirge Juda. Ansonsten unbekannt. </a:t>
            </a:r>
            <a:r>
              <a:rPr lang="de-DE" sz="3200" dirty="0">
                <a:latin typeface="Calibri" panose="020F0502020204030204" pitchFamily="34" charset="0"/>
              </a:rPr>
              <a:t> </a:t>
            </a:r>
            <a:endParaRPr lang="de-DE" sz="3200" dirty="0"/>
          </a:p>
          <a:p>
            <a:pPr marL="285771" indent="-285771" fontAlgn="ctr">
              <a:buFont typeface="Arial" panose="020B0604020202020204" pitchFamily="34" charset="0"/>
              <a:buChar char="•"/>
            </a:pPr>
            <a:r>
              <a:rPr lang="de-DE" sz="3200" i="1" dirty="0">
                <a:solidFill>
                  <a:srgbClr val="000000"/>
                </a:solidFill>
              </a:rPr>
              <a:t>Königsgräber </a:t>
            </a:r>
            <a:r>
              <a:rPr lang="de-DE" sz="3200" dirty="0">
                <a:solidFill>
                  <a:srgbClr val="000000"/>
                </a:solidFill>
              </a:rPr>
              <a:t>= Ruhm</a:t>
            </a:r>
          </a:p>
          <a:p>
            <a:pPr marL="285771" indent="-285771" fontAlgn="ctr">
              <a:buFont typeface="Arial" panose="020B0604020202020204" pitchFamily="34" charset="0"/>
              <a:buChar char="•"/>
            </a:pPr>
            <a:r>
              <a:rPr lang="de-DE" sz="3200" i="1" dirty="0">
                <a:solidFill>
                  <a:srgbClr val="000000"/>
                </a:solidFill>
              </a:rPr>
              <a:t>Haus der Helden </a:t>
            </a:r>
            <a:r>
              <a:rPr lang="de-DE" sz="3200" dirty="0">
                <a:solidFill>
                  <a:srgbClr val="000000"/>
                </a:solidFill>
              </a:rPr>
              <a:t>= Ehre</a:t>
            </a:r>
          </a:p>
          <a:p>
            <a:pPr marL="285771" indent="-285771" fontAlgn="ctr">
              <a:buFont typeface="Arial" panose="020B0604020202020204" pitchFamily="34" charset="0"/>
              <a:buChar char="•"/>
            </a:pPr>
            <a:r>
              <a:rPr lang="de-DE" sz="3200" dirty="0">
                <a:solidFill>
                  <a:srgbClr val="000000"/>
                </a:solidFill>
              </a:rPr>
              <a:t>Die Königsgräber und das Haus der Helden erinnern an Ruhm und Ehre:</a:t>
            </a:r>
          </a:p>
          <a:p>
            <a:pPr marL="743003" lvl="1" indent="-285771" fontAlgn="ctr">
              <a:buFont typeface="Arial" panose="020B0604020202020204" pitchFamily="34" charset="0"/>
              <a:buChar char="•"/>
            </a:pPr>
            <a:r>
              <a:rPr lang="de-DE" sz="3200" i="1" dirty="0"/>
              <a:t>Und das Unedle der Welt (…) hat Gott auserwählt, (…) </a:t>
            </a:r>
            <a:r>
              <a:rPr lang="de-DE" sz="3200" i="1" dirty="0" err="1"/>
              <a:t>daß</a:t>
            </a:r>
            <a:r>
              <a:rPr lang="de-DE" sz="3200" i="1" dirty="0"/>
              <a:t> sich vor Gott kein Fleisch rühme</a:t>
            </a:r>
            <a:r>
              <a:rPr lang="de-DE" sz="3200" dirty="0"/>
              <a:t>. (1Kor 1,28.29 + 2Kor 10,17)</a:t>
            </a:r>
          </a:p>
          <a:p>
            <a:pPr marL="743003" lvl="1" indent="-285771" fontAlgn="ctr">
              <a:buFont typeface="Arial" panose="020B0604020202020204" pitchFamily="34" charset="0"/>
              <a:buChar char="•"/>
            </a:pPr>
            <a:r>
              <a:rPr lang="de-DE" sz="3200" i="1" dirty="0"/>
              <a:t>Ehre und Frieden jedem, der das Gute wirkt </a:t>
            </a:r>
            <a:r>
              <a:rPr lang="de-DE" sz="3200" dirty="0"/>
              <a:t>(</a:t>
            </a:r>
            <a:r>
              <a:rPr lang="de-DE" sz="3200" dirty="0" err="1"/>
              <a:t>Röm</a:t>
            </a:r>
            <a:r>
              <a:rPr lang="de-DE" sz="3200" dirty="0"/>
              <a:t> 2,10)</a:t>
            </a:r>
          </a:p>
          <a:p>
            <a:pPr fontAlgn="ctr"/>
            <a:r>
              <a:rPr lang="de-DE" sz="3200" dirty="0">
                <a:latin typeface="Calibri" panose="020F0502020204030204" pitchFamily="34" charset="0"/>
              </a:rPr>
              <a:t>	</a:t>
            </a:r>
          </a:p>
          <a:p>
            <a:pPr fontAlgn="ctr"/>
            <a:r>
              <a:rPr lang="de-DE" sz="3200" b="1" u="sng" dirty="0">
                <a:latin typeface="Calibri" panose="020F0502020204030204" pitchFamily="34" charset="0"/>
              </a:rPr>
              <a:t>Von Nehemia lerne ich: </a:t>
            </a:r>
          </a:p>
          <a:p>
            <a:pPr fontAlgn="ctr"/>
            <a:r>
              <a:rPr lang="de-DE" sz="3200" dirty="0">
                <a:latin typeface="Calibri" panose="020F0502020204030204" pitchFamily="34" charset="0"/>
              </a:rPr>
              <a:t>Ich will nicht auf Ehre vor Menschen aus sein, sondern so reden und handeln, dass Gott geehrt wird, besonders wenn ich dabei nicht gut wegkomme. </a:t>
            </a:r>
          </a:p>
        </p:txBody>
      </p:sp>
      <p:pic>
        <p:nvPicPr>
          <p:cNvPr id="5" name="Grafik 4">
            <a:hlinkClick r:id="rId3" action="ppaction://hlinksldjump"/>
            <a:extLst>
              <a:ext uri="{FF2B5EF4-FFF2-40B4-BE49-F238E27FC236}">
                <a16:creationId xmlns:a16="http://schemas.microsoft.com/office/drawing/2014/main" id="{7F58E127-8078-4D42-BE9D-A76286A7D8E8}"/>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12618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147057" y="896315"/>
            <a:ext cx="4179602"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21. </a:t>
            </a:r>
            <a:r>
              <a:rPr lang="de-DE" sz="3200" b="1" dirty="0" err="1"/>
              <a:t>Rehum</a:t>
            </a:r>
            <a:r>
              <a:rPr lang="de-DE" sz="3200" b="1" dirty="0"/>
              <a:t> &amp; Leviten</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399100" cy="7971413"/>
          </a:xfrm>
          <a:prstGeom prst="rect">
            <a:avLst/>
          </a:prstGeom>
          <a:noFill/>
        </p:spPr>
        <p:txBody>
          <a:bodyPr wrap="square" rtlCol="0">
            <a:spAutoFit/>
          </a:bodyPr>
          <a:lstStyle/>
          <a:p>
            <a:pPr fontAlgn="ctr"/>
            <a:r>
              <a:rPr lang="de-DE" sz="3200" b="1" dirty="0">
                <a:latin typeface="Calibri" panose="020F0502020204030204" pitchFamily="34" charset="0"/>
              </a:rPr>
              <a:t>21 </a:t>
            </a:r>
            <a:r>
              <a:rPr lang="de-DE" sz="3200" dirty="0">
                <a:latin typeface="Calibri" panose="020F0502020204030204" pitchFamily="34" charset="0"/>
              </a:rPr>
              <a:t>(V.17) </a:t>
            </a:r>
            <a:r>
              <a:rPr lang="de-DE" sz="3200" b="1" dirty="0">
                <a:latin typeface="Calibri" panose="020F0502020204030204" pitchFamily="34" charset="0"/>
              </a:rPr>
              <a:t>Mit einem Gott zugewandten Herz andere Herzen Gott zuwenden. </a:t>
            </a:r>
            <a:r>
              <a:rPr lang="de-DE" sz="3200" dirty="0">
                <a:latin typeface="Calibri" panose="020F0502020204030204" pitchFamily="34" charset="0"/>
              </a:rPr>
              <a:t>Die Leviten unter </a:t>
            </a:r>
            <a:r>
              <a:rPr lang="de-DE" sz="3200" dirty="0" err="1">
                <a:latin typeface="Calibri" panose="020F0502020204030204" pitchFamily="34" charset="0"/>
              </a:rPr>
              <a:t>Rehum</a:t>
            </a:r>
            <a:r>
              <a:rPr lang="de-DE" sz="3200" dirty="0">
                <a:latin typeface="Calibri" panose="020F0502020204030204" pitchFamily="34" charset="0"/>
              </a:rPr>
              <a:t> Ben-</a:t>
            </a:r>
            <a:r>
              <a:rPr lang="de-DE" sz="3200" dirty="0" err="1">
                <a:latin typeface="Calibri" panose="020F0502020204030204" pitchFamily="34" charset="0"/>
              </a:rPr>
              <a:t>Bani</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err="1">
                <a:latin typeface="Calibri" panose="020F0502020204030204" pitchFamily="34" charset="0"/>
              </a:rPr>
              <a:t>Bani</a:t>
            </a:r>
            <a:r>
              <a:rPr lang="de-DE" sz="3200" dirty="0">
                <a:latin typeface="Calibri" panose="020F0502020204030204" pitchFamily="34" charset="0"/>
              </a:rPr>
              <a:t> war ein Levit, der mehrfach erwähnt wird. </a:t>
            </a:r>
            <a:r>
              <a:rPr lang="de-DE" sz="3200" dirty="0" err="1">
                <a:latin typeface="Calibri" panose="020F0502020204030204" pitchFamily="34" charset="0"/>
              </a:rPr>
              <a:t>Bani</a:t>
            </a:r>
            <a:r>
              <a:rPr lang="de-DE" sz="3200" dirty="0">
                <a:latin typeface="Calibri" panose="020F0502020204030204" pitchFamily="34" charset="0"/>
              </a:rPr>
              <a:t> wird mit 14 anderen Leviten erwähnt, die das Gesetz übersetzen und auslegten, während Esra lehrte. </a:t>
            </a:r>
          </a:p>
          <a:p>
            <a:pPr marL="285771" indent="-285771" fontAlgn="ctr">
              <a:buFont typeface="Arial" panose="020B0604020202020204" pitchFamily="34" charset="0"/>
              <a:buChar char="•"/>
            </a:pPr>
            <a:r>
              <a:rPr lang="de-DE" sz="3200" dirty="0">
                <a:latin typeface="Calibri" panose="020F0502020204030204" pitchFamily="34" charset="0"/>
              </a:rPr>
              <a:t>Er betete mit anderen „mit lauter Stimme“ zu Gott ein beeindruckendes Bußgebet (</a:t>
            </a:r>
            <a:r>
              <a:rPr lang="de-DE" sz="3200" dirty="0" err="1">
                <a:latin typeface="Calibri" panose="020F0502020204030204" pitchFamily="34" charset="0"/>
              </a:rPr>
              <a:t>Neh</a:t>
            </a:r>
            <a:r>
              <a:rPr lang="de-DE" sz="3200" dirty="0">
                <a:latin typeface="Calibri" panose="020F0502020204030204" pitchFamily="34" charset="0"/>
              </a:rPr>
              <a:t> 9,5-37). Offenbar hatte sein Sohn </a:t>
            </a:r>
            <a:r>
              <a:rPr lang="de-DE" sz="3200" dirty="0" err="1">
                <a:latin typeface="Calibri" panose="020F0502020204030204" pitchFamily="34" charset="0"/>
              </a:rPr>
              <a:t>Rehum</a:t>
            </a:r>
            <a:r>
              <a:rPr lang="de-DE" sz="3200" dirty="0">
                <a:latin typeface="Calibri" panose="020F0502020204030204" pitchFamily="34" charset="0"/>
              </a:rPr>
              <a:t> dieses Herz auch, denn er nicht nur er baute an der Mauer sondern leitete andere Leviten an.</a:t>
            </a:r>
          </a:p>
          <a:p>
            <a:pPr marL="285771" indent="-285771" fontAlgn="ctr">
              <a:buFont typeface="Arial" panose="020B0604020202020204" pitchFamily="34" charset="0"/>
              <a:buChar char="•"/>
            </a:pPr>
            <a:r>
              <a:rPr lang="de-DE" sz="3200" dirty="0">
                <a:latin typeface="Calibri" panose="020F0502020204030204" pitchFamily="34" charset="0"/>
              </a:rPr>
              <a:t>„Wir haben ganz verschiedene Gaben, so wie Gott sie uns in seiner Gnade gegeben hat. Der eine hat </a:t>
            </a:r>
            <a:r>
              <a:rPr lang="de-DE" sz="3200" i="1" dirty="0">
                <a:latin typeface="Calibri" panose="020F0502020204030204" pitchFamily="34" charset="0"/>
              </a:rPr>
              <a:t>die Gabe, Worte Gottes weiterzugeben</a:t>
            </a:r>
            <a:r>
              <a:rPr lang="de-DE" sz="3200" dirty="0">
                <a:latin typeface="Calibri" panose="020F0502020204030204" pitchFamily="34" charset="0"/>
              </a:rPr>
              <a:t>. Er soll das in Übereinstimmung mit dem Glauben tun!“ (…) Wenn jemand die Gabe des Lehrens hat, soll er lehren!“ (</a:t>
            </a:r>
            <a:r>
              <a:rPr lang="de-DE" sz="3200" dirty="0" err="1">
                <a:latin typeface="Calibri" panose="020F0502020204030204" pitchFamily="34" charset="0"/>
              </a:rPr>
              <a:t>Röm</a:t>
            </a:r>
            <a:r>
              <a:rPr lang="de-DE" sz="3200" dirty="0">
                <a:latin typeface="Calibri" panose="020F0502020204030204" pitchFamily="34" charset="0"/>
              </a:rPr>
              <a:t> 12,6.7)</a:t>
            </a:r>
          </a:p>
          <a:p>
            <a:pPr fontAlgn="ctr"/>
            <a:r>
              <a:rPr lang="de-DE" sz="3200" dirty="0">
                <a:latin typeface="Calibri" panose="020F0502020204030204" pitchFamily="34" charset="0"/>
              </a:rPr>
              <a:t>	</a:t>
            </a:r>
          </a:p>
          <a:p>
            <a:pPr fontAlgn="ctr"/>
            <a:r>
              <a:rPr lang="de-DE" sz="3200" b="1" u="sng" dirty="0">
                <a:latin typeface="Calibri" panose="020F0502020204030204" pitchFamily="34" charset="0"/>
              </a:rPr>
              <a:t>Von </a:t>
            </a:r>
            <a:r>
              <a:rPr lang="de-DE" sz="3200" b="1" u="sng" dirty="0" err="1">
                <a:latin typeface="Calibri" panose="020F0502020204030204" pitchFamily="34" charset="0"/>
              </a:rPr>
              <a:t>Rehum</a:t>
            </a:r>
            <a:r>
              <a:rPr lang="de-DE" sz="3200" b="1" u="sng" dirty="0">
                <a:latin typeface="Calibri" panose="020F0502020204030204" pitchFamily="34" charset="0"/>
              </a:rPr>
              <a:t> und den Leviten lerne ich: </a:t>
            </a:r>
          </a:p>
          <a:p>
            <a:pPr fontAlgn="ctr"/>
            <a:r>
              <a:rPr lang="de-DE" sz="3200" dirty="0">
                <a:latin typeface="Calibri" panose="020F0502020204030204" pitchFamily="34" charset="0"/>
              </a:rPr>
              <a:t>Ich will zuerst mein Herz ganz Jesus zuwenden, Leid über Sünde, Freude an Gemeinschaft, Eifer für den Vater im Himmel und die Liebe zu Menschen empfinden wie er – damit ich dann auch andere dazu bewegen kann.</a:t>
            </a:r>
          </a:p>
        </p:txBody>
      </p:sp>
      <p:pic>
        <p:nvPicPr>
          <p:cNvPr id="5" name="Grafik 4">
            <a:hlinkClick r:id="rId3" action="ppaction://hlinksldjump"/>
            <a:extLst>
              <a:ext uri="{FF2B5EF4-FFF2-40B4-BE49-F238E27FC236}">
                <a16:creationId xmlns:a16="http://schemas.microsoft.com/office/drawing/2014/main" id="{9ED95FB0-5189-4948-92BF-8415405A5505}"/>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955739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829565" y="896315"/>
            <a:ext cx="2916183"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22. </a:t>
            </a:r>
            <a:r>
              <a:rPr lang="de-DE" sz="3200" b="1" dirty="0" err="1"/>
              <a:t>Haschabja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688457" cy="6986528"/>
          </a:xfrm>
          <a:prstGeom prst="rect">
            <a:avLst/>
          </a:prstGeom>
          <a:noFill/>
        </p:spPr>
        <p:txBody>
          <a:bodyPr wrap="square" rtlCol="0">
            <a:spAutoFit/>
          </a:bodyPr>
          <a:lstStyle/>
          <a:p>
            <a:pPr fontAlgn="ctr"/>
            <a:r>
              <a:rPr lang="de-DE" sz="3200" b="1" dirty="0">
                <a:latin typeface="Calibri" panose="020F0502020204030204" pitchFamily="34" charset="0"/>
              </a:rPr>
              <a:t>22. </a:t>
            </a:r>
            <a:r>
              <a:rPr lang="de-DE" sz="3200" dirty="0">
                <a:latin typeface="Calibri" panose="020F0502020204030204" pitchFamily="34" charset="0"/>
              </a:rPr>
              <a:t>(V.17) </a:t>
            </a:r>
            <a:r>
              <a:rPr lang="de-DE" sz="3200" b="1" dirty="0">
                <a:latin typeface="Calibri" panose="020F0502020204030204" pitchFamily="34" charset="0"/>
              </a:rPr>
              <a:t>Retten trotz Verrat.</a:t>
            </a:r>
            <a:r>
              <a:rPr lang="de-DE" sz="3200" dirty="0">
                <a:latin typeface="Calibri" panose="020F0502020204030204" pitchFamily="34" charset="0"/>
              </a:rPr>
              <a:t> </a:t>
            </a:r>
            <a:r>
              <a:rPr lang="de-DE" sz="3200" dirty="0" err="1">
                <a:latin typeface="Calibri" panose="020F0502020204030204" pitchFamily="34" charset="0"/>
              </a:rPr>
              <a:t>Haschabja</a:t>
            </a:r>
            <a:r>
              <a:rPr lang="de-DE" sz="3200" dirty="0">
                <a:latin typeface="Calibri" panose="020F0502020204030204" pitchFamily="34" charset="0"/>
              </a:rPr>
              <a:t>, der Oberste des halben Bezirks von </a:t>
            </a:r>
            <a:r>
              <a:rPr lang="de-DE" sz="3200" dirty="0" err="1">
                <a:latin typeface="Calibri" panose="020F0502020204030204" pitchFamily="34" charset="0"/>
              </a:rPr>
              <a:t>Keïla</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err="1">
                <a:latin typeface="Calibri" panose="020F0502020204030204" pitchFamily="34" charset="0"/>
              </a:rPr>
              <a:t>Keïla</a:t>
            </a:r>
            <a:r>
              <a:rPr lang="de-DE" sz="3200" dirty="0">
                <a:latin typeface="Calibri" panose="020F0502020204030204" pitchFamily="34" charset="0"/>
              </a:rPr>
              <a:t> wurde von David auf Gottes Befehl hin gerettet („Rette </a:t>
            </a:r>
            <a:r>
              <a:rPr lang="de-DE" sz="3200" dirty="0" err="1">
                <a:latin typeface="Calibri" panose="020F0502020204030204" pitchFamily="34" charset="0"/>
              </a:rPr>
              <a:t>Keïla</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a:latin typeface="Calibri" panose="020F0502020204030204" pitchFamily="34" charset="0"/>
              </a:rPr>
              <a:t>David und </a:t>
            </a:r>
            <a:r>
              <a:rPr lang="de-DE" sz="3200" dirty="0" err="1">
                <a:latin typeface="Calibri" panose="020F0502020204030204" pitchFamily="34" charset="0"/>
              </a:rPr>
              <a:t>Abjatar</a:t>
            </a:r>
            <a:r>
              <a:rPr lang="de-DE" sz="3200" dirty="0">
                <a:latin typeface="Calibri" panose="020F0502020204030204" pitchFamily="34" charset="0"/>
              </a:rPr>
              <a:t> nutzen die Stadt als Zuflucht, aber sie entpuppt sich als Falle. (1.Sam 23,1-14). Verraten von denen, die gerettet wurden - ein Hinweis auf den Herrn Jesus! </a:t>
            </a:r>
          </a:p>
          <a:p>
            <a:pPr marL="285771" indent="-285771" fontAlgn="ctr">
              <a:buFont typeface="Arial" panose="020B0604020202020204" pitchFamily="34" charset="0"/>
              <a:buChar char="•"/>
            </a:pPr>
            <a:r>
              <a:rPr lang="de-DE" sz="3200" dirty="0" err="1">
                <a:latin typeface="Calibri" panose="020F0502020204030204" pitchFamily="34" charset="0"/>
              </a:rPr>
              <a:t>Haschabja</a:t>
            </a:r>
            <a:r>
              <a:rPr lang="de-DE" sz="3200" dirty="0">
                <a:latin typeface="Calibri" panose="020F0502020204030204" pitchFamily="34" charset="0"/>
              </a:rPr>
              <a:t> war verm. der Levit, der als erster im „Buch der Geschichte“ aufgeschrieben wurde </a:t>
            </a:r>
            <a:r>
              <a:rPr lang="de-DE" sz="3200" i="1" dirty="0">
                <a:latin typeface="Calibri" panose="020F0502020204030204" pitchFamily="34" charset="0"/>
              </a:rPr>
              <a:t>„um zu loben und zu preisen nach dem Gebot Davids, des Mannes Gottes, Dienstabteilung neben Dienstabteilung“</a:t>
            </a:r>
            <a:r>
              <a:rPr lang="de-DE" sz="3200" dirty="0">
                <a:latin typeface="Calibri" panose="020F0502020204030204" pitchFamily="34" charset="0"/>
              </a:rPr>
              <a:t> (</a:t>
            </a:r>
            <a:r>
              <a:rPr lang="de-DE" sz="3200" dirty="0" err="1">
                <a:latin typeface="Calibri" panose="020F0502020204030204" pitchFamily="34" charset="0"/>
              </a:rPr>
              <a:t>Neh</a:t>
            </a:r>
            <a:r>
              <a:rPr lang="de-DE" sz="3200" dirty="0">
                <a:latin typeface="Calibri" panose="020F0502020204030204" pitchFamily="34" charset="0"/>
              </a:rPr>
              <a:t> 12,24).</a:t>
            </a:r>
          </a:p>
          <a:p>
            <a:pPr fontAlgn="ctr"/>
            <a:r>
              <a:rPr lang="de-DE" sz="3200" dirty="0">
                <a:latin typeface="Calibri" panose="020F0502020204030204" pitchFamily="34" charset="0"/>
              </a:rPr>
              <a:t>	</a:t>
            </a:r>
          </a:p>
          <a:p>
            <a:pPr fontAlgn="ctr"/>
            <a:r>
              <a:rPr lang="de-DE" sz="3200" b="1" u="sng" dirty="0">
                <a:latin typeface="Calibri" panose="020F0502020204030204" pitchFamily="34" charset="0"/>
              </a:rPr>
              <a:t>Von </a:t>
            </a:r>
            <a:r>
              <a:rPr lang="de-DE" sz="3200" b="1" u="sng" dirty="0" err="1">
                <a:latin typeface="Calibri" panose="020F0502020204030204" pitchFamily="34" charset="0"/>
              </a:rPr>
              <a:t>Haschabja</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will mich nicht von denen wegwenden, die mich enttäuschen, vielleicht meinen Dienst nicht sehen, meine Liebe nicht erwidern sondern mich an Jesus orientieren, der </a:t>
            </a:r>
            <a:r>
              <a:rPr lang="de-DE" sz="3200" i="1" dirty="0">
                <a:latin typeface="Calibri" panose="020F0502020204030204" pitchFamily="34" charset="0"/>
              </a:rPr>
              <a:t>„geschmäht nicht wiederschmähte und leidend nicht drohte sondern sich dem übergab, der gerecht richtet.“ </a:t>
            </a:r>
            <a:r>
              <a:rPr lang="de-DE" sz="3200" dirty="0">
                <a:latin typeface="Calibri" panose="020F0502020204030204" pitchFamily="34" charset="0"/>
              </a:rPr>
              <a:t>(1.Petr 2,23)</a:t>
            </a:r>
          </a:p>
        </p:txBody>
      </p:sp>
      <p:pic>
        <p:nvPicPr>
          <p:cNvPr id="5" name="Grafik 4">
            <a:hlinkClick r:id="rId3" action="ppaction://hlinksldjump"/>
            <a:extLst>
              <a:ext uri="{FF2B5EF4-FFF2-40B4-BE49-F238E27FC236}">
                <a16:creationId xmlns:a16="http://schemas.microsoft.com/office/drawing/2014/main" id="{12F95FFF-5FEA-4E79-9B48-41DC85F8275F}"/>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52215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Grafik 295" descr="Ein Bild, das Karte enthält.&#10;&#10;Automatisch generierte Beschreibung">
            <a:extLst>
              <a:ext uri="{FF2B5EF4-FFF2-40B4-BE49-F238E27FC236}">
                <a16:creationId xmlns:a16="http://schemas.microsoft.com/office/drawing/2014/main" id="{DD910D15-16DC-4054-B123-C6ED3CCAEB3B}"/>
              </a:ext>
            </a:extLst>
          </p:cNvPr>
          <p:cNvPicPr>
            <a:picLocks noChangeAspect="1"/>
          </p:cNvPicPr>
          <p:nvPr/>
        </p:nvPicPr>
        <p:blipFill>
          <a:blip r:embed="rId2">
            <a:alphaModFix amt="79000"/>
            <a:extLst>
              <a:ext uri="{BEBA8EAE-BF5A-486C-A8C5-ECC9F3942E4B}">
                <a14:imgProps xmlns:a14="http://schemas.microsoft.com/office/drawing/2010/main">
                  <a14:imgLayer r:embed="rId3">
                    <a14:imgEffect>
                      <a14:saturation sat="0"/>
                    </a14:imgEffect>
                    <a14:imgEffect>
                      <a14:brightnessContrast bright="26000" contrast="86000"/>
                    </a14:imgEffect>
                  </a14:imgLayer>
                </a14:imgProps>
              </a:ext>
            </a:extLst>
          </a:blip>
          <a:stretch>
            <a:fillRect/>
          </a:stretch>
        </p:blipFill>
        <p:spPr>
          <a:xfrm>
            <a:off x="3384414" y="76201"/>
            <a:ext cx="10153650" cy="12115799"/>
          </a:xfrm>
          <a:prstGeom prst="rect">
            <a:avLst/>
          </a:prstGeom>
        </p:spPr>
      </p:pic>
      <p:sp>
        <p:nvSpPr>
          <p:cNvPr id="175" name="Rechteck 174">
            <a:extLst>
              <a:ext uri="{FF2B5EF4-FFF2-40B4-BE49-F238E27FC236}">
                <a16:creationId xmlns:a16="http://schemas.microsoft.com/office/drawing/2014/main" id="{5D25FF5C-A831-4141-BEC3-A2EF5ED35D7D}"/>
              </a:ext>
            </a:extLst>
          </p:cNvPr>
          <p:cNvSpPr/>
          <p:nvPr/>
        </p:nvSpPr>
        <p:spPr>
          <a:xfrm rot="15739059">
            <a:off x="6703444" y="4397235"/>
            <a:ext cx="941253" cy="1375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Rechteck 175">
            <a:extLst>
              <a:ext uri="{FF2B5EF4-FFF2-40B4-BE49-F238E27FC236}">
                <a16:creationId xmlns:a16="http://schemas.microsoft.com/office/drawing/2014/main" id="{1B0684F9-72F8-40AA-8EF5-2995C9BDA032}"/>
              </a:ext>
            </a:extLst>
          </p:cNvPr>
          <p:cNvSpPr/>
          <p:nvPr/>
        </p:nvSpPr>
        <p:spPr>
          <a:xfrm rot="4939059">
            <a:off x="11204283" y="4213599"/>
            <a:ext cx="211638"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7" name="Grafik 20">
            <a:extLst>
              <a:ext uri="{FF2B5EF4-FFF2-40B4-BE49-F238E27FC236}">
                <a16:creationId xmlns:a16="http://schemas.microsoft.com/office/drawing/2014/main" id="{EF18B107-BD01-4BEA-97B2-AA53FDBD6CFE}"/>
              </a:ext>
            </a:extLst>
          </p:cNvPr>
          <p:cNvPicPr>
            <a:picLocks noChangeAspect="1"/>
          </p:cNvPicPr>
          <p:nvPr/>
        </p:nvPicPr>
        <p:blipFill rotWithShape="1">
          <a:blip r:embed="rId4"/>
          <a:srcRect l="17928" t="12403" r="19841" b="23068"/>
          <a:stretch/>
        </p:blipFill>
        <p:spPr>
          <a:xfrm rot="21139059">
            <a:off x="11217717" y="4374054"/>
            <a:ext cx="251866" cy="238150"/>
          </a:xfrm>
          <a:prstGeom prst="rect">
            <a:avLst/>
          </a:prstGeom>
        </p:spPr>
      </p:pic>
      <p:sp>
        <p:nvSpPr>
          <p:cNvPr id="178" name="Rechteck 177">
            <a:extLst>
              <a:ext uri="{FF2B5EF4-FFF2-40B4-BE49-F238E27FC236}">
                <a16:creationId xmlns:a16="http://schemas.microsoft.com/office/drawing/2014/main" id="{06FDF450-E4D2-4635-9329-E417F454784E}"/>
              </a:ext>
            </a:extLst>
          </p:cNvPr>
          <p:cNvSpPr/>
          <p:nvPr/>
        </p:nvSpPr>
        <p:spPr>
          <a:xfrm rot="4939059">
            <a:off x="11227463" y="4674368"/>
            <a:ext cx="305412"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Rechteck 178">
            <a:extLst>
              <a:ext uri="{FF2B5EF4-FFF2-40B4-BE49-F238E27FC236}">
                <a16:creationId xmlns:a16="http://schemas.microsoft.com/office/drawing/2014/main" id="{B682F9E1-F821-4306-8147-E7D8861A717C}"/>
              </a:ext>
            </a:extLst>
          </p:cNvPr>
          <p:cNvSpPr/>
          <p:nvPr/>
        </p:nvSpPr>
        <p:spPr>
          <a:xfrm rot="4939059">
            <a:off x="11279224" y="4960752"/>
            <a:ext cx="278902" cy="13903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a:extLst>
              <a:ext uri="{FF2B5EF4-FFF2-40B4-BE49-F238E27FC236}">
                <a16:creationId xmlns:a16="http://schemas.microsoft.com/office/drawing/2014/main" id="{F1E7ACA3-0C0C-48E5-9DAB-E5D752CEE97C}"/>
              </a:ext>
            </a:extLst>
          </p:cNvPr>
          <p:cNvSpPr/>
          <p:nvPr/>
        </p:nvSpPr>
        <p:spPr>
          <a:xfrm rot="4939059">
            <a:off x="11325420" y="5219768"/>
            <a:ext cx="260881"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1" name="Grafik 20">
            <a:extLst>
              <a:ext uri="{FF2B5EF4-FFF2-40B4-BE49-F238E27FC236}">
                <a16:creationId xmlns:a16="http://schemas.microsoft.com/office/drawing/2014/main" id="{C8A0DB5E-9964-4171-9696-ECA6268D15DF}"/>
              </a:ext>
            </a:extLst>
          </p:cNvPr>
          <p:cNvPicPr>
            <a:picLocks noChangeAspect="1"/>
          </p:cNvPicPr>
          <p:nvPr/>
        </p:nvPicPr>
        <p:blipFill rotWithShape="1">
          <a:blip r:embed="rId4"/>
          <a:srcRect l="17928" t="12403" r="19841" b="23068"/>
          <a:stretch/>
        </p:blipFill>
        <p:spPr>
          <a:xfrm rot="21139059">
            <a:off x="11372915" y="5405743"/>
            <a:ext cx="251866" cy="238150"/>
          </a:xfrm>
          <a:prstGeom prst="rect">
            <a:avLst/>
          </a:prstGeom>
        </p:spPr>
      </p:pic>
      <p:sp>
        <p:nvSpPr>
          <p:cNvPr id="182" name="Rechteck 181">
            <a:extLst>
              <a:ext uri="{FF2B5EF4-FFF2-40B4-BE49-F238E27FC236}">
                <a16:creationId xmlns:a16="http://schemas.microsoft.com/office/drawing/2014/main" id="{1F7BA1BC-2132-4A67-AF63-32AEFF8F9714}"/>
              </a:ext>
            </a:extLst>
          </p:cNvPr>
          <p:cNvSpPr/>
          <p:nvPr/>
        </p:nvSpPr>
        <p:spPr>
          <a:xfrm rot="4939059">
            <a:off x="11296762" y="5787041"/>
            <a:ext cx="466743" cy="13903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a:extLst>
              <a:ext uri="{FF2B5EF4-FFF2-40B4-BE49-F238E27FC236}">
                <a16:creationId xmlns:a16="http://schemas.microsoft.com/office/drawing/2014/main" id="{6E46313B-D90C-4692-9A5B-D2F6C1CE6315}"/>
              </a:ext>
            </a:extLst>
          </p:cNvPr>
          <p:cNvSpPr/>
          <p:nvPr/>
        </p:nvSpPr>
        <p:spPr>
          <a:xfrm rot="5980960">
            <a:off x="10544135" y="8282370"/>
            <a:ext cx="851415" cy="1320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a:extLst>
              <a:ext uri="{FF2B5EF4-FFF2-40B4-BE49-F238E27FC236}">
                <a16:creationId xmlns:a16="http://schemas.microsoft.com/office/drawing/2014/main" id="{805C627C-B7C6-4251-A729-251232491AF1}"/>
              </a:ext>
            </a:extLst>
          </p:cNvPr>
          <p:cNvSpPr/>
          <p:nvPr/>
        </p:nvSpPr>
        <p:spPr>
          <a:xfrm rot="4939059">
            <a:off x="10677172" y="8920731"/>
            <a:ext cx="487176"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659437AD-4A1D-483E-8027-FB3DC9DCA783}"/>
              </a:ext>
            </a:extLst>
          </p:cNvPr>
          <p:cNvSpPr/>
          <p:nvPr/>
        </p:nvSpPr>
        <p:spPr>
          <a:xfrm rot="4547436">
            <a:off x="10876243" y="9257257"/>
            <a:ext cx="238362" cy="1320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a:extLst>
              <a:ext uri="{FF2B5EF4-FFF2-40B4-BE49-F238E27FC236}">
                <a16:creationId xmlns:a16="http://schemas.microsoft.com/office/drawing/2014/main" id="{95B2C87D-B16A-4253-8CA3-F3475285E0F2}"/>
              </a:ext>
            </a:extLst>
          </p:cNvPr>
          <p:cNvSpPr/>
          <p:nvPr/>
        </p:nvSpPr>
        <p:spPr>
          <a:xfrm rot="4518939">
            <a:off x="10913047" y="9519316"/>
            <a:ext cx="298990" cy="1311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a:extLst>
              <a:ext uri="{FF2B5EF4-FFF2-40B4-BE49-F238E27FC236}">
                <a16:creationId xmlns:a16="http://schemas.microsoft.com/office/drawing/2014/main" id="{CED1D130-62C9-4E69-803E-C2F15220492F}"/>
              </a:ext>
            </a:extLst>
          </p:cNvPr>
          <p:cNvSpPr/>
          <p:nvPr/>
        </p:nvSpPr>
        <p:spPr>
          <a:xfrm rot="4547436">
            <a:off x="11027564" y="9748876"/>
            <a:ext cx="205259" cy="14217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Rechteck 187">
            <a:extLst>
              <a:ext uri="{FF2B5EF4-FFF2-40B4-BE49-F238E27FC236}">
                <a16:creationId xmlns:a16="http://schemas.microsoft.com/office/drawing/2014/main" id="{0F25A13D-05FC-4E50-9D4F-964A955B66C1}"/>
              </a:ext>
            </a:extLst>
          </p:cNvPr>
          <p:cNvSpPr/>
          <p:nvPr/>
        </p:nvSpPr>
        <p:spPr>
          <a:xfrm rot="4518939">
            <a:off x="11066337" y="9948667"/>
            <a:ext cx="241053"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Rechteck 188">
            <a:extLst>
              <a:ext uri="{FF2B5EF4-FFF2-40B4-BE49-F238E27FC236}">
                <a16:creationId xmlns:a16="http://schemas.microsoft.com/office/drawing/2014/main" id="{D2134A81-7B5D-4521-8F0D-5988CB8982F8}"/>
              </a:ext>
            </a:extLst>
          </p:cNvPr>
          <p:cNvSpPr/>
          <p:nvPr/>
        </p:nvSpPr>
        <p:spPr>
          <a:xfrm rot="4547436">
            <a:off x="11094211" y="10219591"/>
            <a:ext cx="329964" cy="13215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Rechteck 189">
            <a:extLst>
              <a:ext uri="{FF2B5EF4-FFF2-40B4-BE49-F238E27FC236}">
                <a16:creationId xmlns:a16="http://schemas.microsoft.com/office/drawing/2014/main" id="{E76A3956-554C-4F43-8FA5-650F5907FB83}"/>
              </a:ext>
            </a:extLst>
          </p:cNvPr>
          <p:cNvSpPr/>
          <p:nvPr/>
        </p:nvSpPr>
        <p:spPr>
          <a:xfrm rot="5939984">
            <a:off x="11235715" y="10403407"/>
            <a:ext cx="112024"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Rechteck 190">
            <a:extLst>
              <a:ext uri="{FF2B5EF4-FFF2-40B4-BE49-F238E27FC236}">
                <a16:creationId xmlns:a16="http://schemas.microsoft.com/office/drawing/2014/main" id="{EA3D3EFD-D28B-41F7-B71C-37C21D12E75B}"/>
              </a:ext>
            </a:extLst>
          </p:cNvPr>
          <p:cNvSpPr/>
          <p:nvPr/>
        </p:nvSpPr>
        <p:spPr>
          <a:xfrm rot="5938365">
            <a:off x="11203247" y="10518858"/>
            <a:ext cx="132146" cy="1320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a:extLst>
              <a:ext uri="{FF2B5EF4-FFF2-40B4-BE49-F238E27FC236}">
                <a16:creationId xmlns:a16="http://schemas.microsoft.com/office/drawing/2014/main" id="{6550C9C7-15E7-4F59-A269-15F6A38C873E}"/>
              </a:ext>
            </a:extLst>
          </p:cNvPr>
          <p:cNvSpPr/>
          <p:nvPr/>
        </p:nvSpPr>
        <p:spPr>
          <a:xfrm rot="5939984">
            <a:off x="11143450" y="10668493"/>
            <a:ext cx="183597"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a:extLst>
              <a:ext uri="{FF2B5EF4-FFF2-40B4-BE49-F238E27FC236}">
                <a16:creationId xmlns:a16="http://schemas.microsoft.com/office/drawing/2014/main" id="{D00C9EDE-A898-4A13-A470-CC28326BF1BB}"/>
              </a:ext>
            </a:extLst>
          </p:cNvPr>
          <p:cNvSpPr/>
          <p:nvPr/>
        </p:nvSpPr>
        <p:spPr>
          <a:xfrm rot="5944604">
            <a:off x="11115003" y="10854861"/>
            <a:ext cx="193709" cy="1320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Rechteck 193">
            <a:extLst>
              <a:ext uri="{FF2B5EF4-FFF2-40B4-BE49-F238E27FC236}">
                <a16:creationId xmlns:a16="http://schemas.microsoft.com/office/drawing/2014/main" id="{1E9F7B03-7856-4CC2-8D61-5ECD3243878A}"/>
              </a:ext>
            </a:extLst>
          </p:cNvPr>
          <p:cNvSpPr/>
          <p:nvPr/>
        </p:nvSpPr>
        <p:spPr>
          <a:xfrm rot="7230431">
            <a:off x="10932904" y="11643849"/>
            <a:ext cx="388101" cy="1320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5" name="Rechteck 194">
            <a:extLst>
              <a:ext uri="{FF2B5EF4-FFF2-40B4-BE49-F238E27FC236}">
                <a16:creationId xmlns:a16="http://schemas.microsoft.com/office/drawing/2014/main" id="{7BE03790-8F9C-45F8-8461-E4A2882EFC35}"/>
              </a:ext>
            </a:extLst>
          </p:cNvPr>
          <p:cNvSpPr/>
          <p:nvPr/>
        </p:nvSpPr>
        <p:spPr>
          <a:xfrm rot="1869973">
            <a:off x="10321818" y="11688434"/>
            <a:ext cx="597243" cy="1267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6" name="Grafik 20">
            <a:extLst>
              <a:ext uri="{FF2B5EF4-FFF2-40B4-BE49-F238E27FC236}">
                <a16:creationId xmlns:a16="http://schemas.microsoft.com/office/drawing/2014/main" id="{337F9A4C-C9E6-476C-9C64-699676D9334E}"/>
              </a:ext>
            </a:extLst>
          </p:cNvPr>
          <p:cNvPicPr>
            <a:picLocks noChangeAspect="1"/>
          </p:cNvPicPr>
          <p:nvPr/>
        </p:nvPicPr>
        <p:blipFill rotWithShape="1">
          <a:blip r:embed="rId4"/>
          <a:srcRect l="17928" t="12403" r="19841" b="23068"/>
          <a:stretch/>
        </p:blipFill>
        <p:spPr>
          <a:xfrm rot="21139059">
            <a:off x="10833602" y="11794729"/>
            <a:ext cx="251866" cy="238150"/>
          </a:xfrm>
          <a:prstGeom prst="rect">
            <a:avLst/>
          </a:prstGeom>
        </p:spPr>
      </p:pic>
      <p:sp>
        <p:nvSpPr>
          <p:cNvPr id="197" name="Rechteck 196">
            <a:extLst>
              <a:ext uri="{FF2B5EF4-FFF2-40B4-BE49-F238E27FC236}">
                <a16:creationId xmlns:a16="http://schemas.microsoft.com/office/drawing/2014/main" id="{3123F9B9-FC19-4F4A-9808-0378A99A1B10}"/>
              </a:ext>
            </a:extLst>
          </p:cNvPr>
          <p:cNvSpPr/>
          <p:nvPr/>
        </p:nvSpPr>
        <p:spPr>
          <a:xfrm rot="3930101">
            <a:off x="9574463" y="11067510"/>
            <a:ext cx="1127494"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Rechteck 197">
            <a:extLst>
              <a:ext uri="{FF2B5EF4-FFF2-40B4-BE49-F238E27FC236}">
                <a16:creationId xmlns:a16="http://schemas.microsoft.com/office/drawing/2014/main" id="{E4DD884E-FABA-477A-89B0-2312A9355D19}"/>
              </a:ext>
            </a:extLst>
          </p:cNvPr>
          <p:cNvSpPr/>
          <p:nvPr/>
        </p:nvSpPr>
        <p:spPr>
          <a:xfrm rot="1519543">
            <a:off x="11015914" y="11348338"/>
            <a:ext cx="136758" cy="12040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Rechteck 198">
            <a:extLst>
              <a:ext uri="{FF2B5EF4-FFF2-40B4-BE49-F238E27FC236}">
                <a16:creationId xmlns:a16="http://schemas.microsoft.com/office/drawing/2014/main" id="{30FD7110-1C64-4926-AEEE-80A7C65A3C8D}"/>
              </a:ext>
            </a:extLst>
          </p:cNvPr>
          <p:cNvSpPr/>
          <p:nvPr/>
        </p:nvSpPr>
        <p:spPr>
          <a:xfrm rot="3856500">
            <a:off x="10067957" y="10324313"/>
            <a:ext cx="455213"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Rechteck 199">
            <a:extLst>
              <a:ext uri="{FF2B5EF4-FFF2-40B4-BE49-F238E27FC236}">
                <a16:creationId xmlns:a16="http://schemas.microsoft.com/office/drawing/2014/main" id="{F13631E7-96A9-4FED-8643-A7CBF0C81458}"/>
              </a:ext>
            </a:extLst>
          </p:cNvPr>
          <p:cNvSpPr/>
          <p:nvPr/>
        </p:nvSpPr>
        <p:spPr>
          <a:xfrm rot="6219274">
            <a:off x="11008863" y="7555827"/>
            <a:ext cx="261657" cy="1264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00"/>
              </a:solidFill>
              <a:highlight>
                <a:srgbClr val="FFFF00"/>
              </a:highlight>
            </a:endParaRPr>
          </a:p>
        </p:txBody>
      </p:sp>
      <p:sp>
        <p:nvSpPr>
          <p:cNvPr id="201" name="Rechteck 200">
            <a:extLst>
              <a:ext uri="{FF2B5EF4-FFF2-40B4-BE49-F238E27FC236}">
                <a16:creationId xmlns:a16="http://schemas.microsoft.com/office/drawing/2014/main" id="{7073ED92-E572-464F-A3EA-E922FAAA5232}"/>
              </a:ext>
            </a:extLst>
          </p:cNvPr>
          <p:cNvSpPr/>
          <p:nvPr/>
        </p:nvSpPr>
        <p:spPr>
          <a:xfrm rot="4913443">
            <a:off x="11037114" y="11117954"/>
            <a:ext cx="371331" cy="139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Ellipse 201">
            <a:extLst>
              <a:ext uri="{FF2B5EF4-FFF2-40B4-BE49-F238E27FC236}">
                <a16:creationId xmlns:a16="http://schemas.microsoft.com/office/drawing/2014/main" id="{AF0B8B8A-2A62-463C-B60E-6B37D650A84E}"/>
              </a:ext>
            </a:extLst>
          </p:cNvPr>
          <p:cNvSpPr/>
          <p:nvPr/>
        </p:nvSpPr>
        <p:spPr>
          <a:xfrm rot="20454530">
            <a:off x="10167128" y="10710037"/>
            <a:ext cx="226993" cy="339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3" name="Gerader Verbinder 202">
            <a:extLst>
              <a:ext uri="{FF2B5EF4-FFF2-40B4-BE49-F238E27FC236}">
                <a16:creationId xmlns:a16="http://schemas.microsoft.com/office/drawing/2014/main" id="{A69817B8-6792-4803-8660-9723116623BB}"/>
              </a:ext>
            </a:extLst>
          </p:cNvPr>
          <p:cNvCxnSpPr>
            <a:cxnSpLocks/>
          </p:cNvCxnSpPr>
          <p:nvPr/>
        </p:nvCxnSpPr>
        <p:spPr>
          <a:xfrm rot="21139059" flipV="1">
            <a:off x="10583193" y="3366298"/>
            <a:ext cx="644971" cy="10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4" name="Gerader Verbinder 203">
            <a:extLst>
              <a:ext uri="{FF2B5EF4-FFF2-40B4-BE49-F238E27FC236}">
                <a16:creationId xmlns:a16="http://schemas.microsoft.com/office/drawing/2014/main" id="{EF058BFD-814B-49E8-8982-6462698C5DA5}"/>
              </a:ext>
            </a:extLst>
          </p:cNvPr>
          <p:cNvCxnSpPr>
            <a:cxnSpLocks/>
          </p:cNvCxnSpPr>
          <p:nvPr/>
        </p:nvCxnSpPr>
        <p:spPr>
          <a:xfrm rot="21139059" flipH="1">
            <a:off x="11489891" y="4580795"/>
            <a:ext cx="3292" cy="8478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5" name="Gerader Verbinder 204">
            <a:extLst>
              <a:ext uri="{FF2B5EF4-FFF2-40B4-BE49-F238E27FC236}">
                <a16:creationId xmlns:a16="http://schemas.microsoft.com/office/drawing/2014/main" id="{D7FF4AB5-5649-4C3D-8E99-1AC0DA5F14CC}"/>
              </a:ext>
            </a:extLst>
          </p:cNvPr>
          <p:cNvCxnSpPr>
            <a:cxnSpLocks/>
          </p:cNvCxnSpPr>
          <p:nvPr/>
        </p:nvCxnSpPr>
        <p:spPr>
          <a:xfrm rot="21139059">
            <a:off x="11597837" y="5621306"/>
            <a:ext cx="1698" cy="46155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6" name="Gerader Verbinder 205">
            <a:extLst>
              <a:ext uri="{FF2B5EF4-FFF2-40B4-BE49-F238E27FC236}">
                <a16:creationId xmlns:a16="http://schemas.microsoft.com/office/drawing/2014/main" id="{A3B9D049-6594-4ABF-A95F-85AA1EA5009E}"/>
              </a:ext>
            </a:extLst>
          </p:cNvPr>
          <p:cNvCxnSpPr>
            <a:cxnSpLocks/>
          </p:cNvCxnSpPr>
          <p:nvPr/>
        </p:nvCxnSpPr>
        <p:spPr>
          <a:xfrm rot="21139059" flipH="1">
            <a:off x="11458089" y="5632975"/>
            <a:ext cx="2271" cy="4645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7" name="Gerader Verbinder 206">
            <a:extLst>
              <a:ext uri="{FF2B5EF4-FFF2-40B4-BE49-F238E27FC236}">
                <a16:creationId xmlns:a16="http://schemas.microsoft.com/office/drawing/2014/main" id="{6A4C2A6B-CF4B-461A-846A-EE43022DC60B}"/>
              </a:ext>
            </a:extLst>
          </p:cNvPr>
          <p:cNvCxnSpPr>
            <a:cxnSpLocks/>
          </p:cNvCxnSpPr>
          <p:nvPr/>
        </p:nvCxnSpPr>
        <p:spPr>
          <a:xfrm rot="21139059" flipH="1">
            <a:off x="11013421" y="7482829"/>
            <a:ext cx="116597" cy="26319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8" name="Gerader Verbinder 207">
            <a:extLst>
              <a:ext uri="{FF2B5EF4-FFF2-40B4-BE49-F238E27FC236}">
                <a16:creationId xmlns:a16="http://schemas.microsoft.com/office/drawing/2014/main" id="{55DAC9D6-588C-433A-913B-2891FC096777}"/>
              </a:ext>
            </a:extLst>
          </p:cNvPr>
          <p:cNvCxnSpPr>
            <a:cxnSpLocks/>
          </p:cNvCxnSpPr>
          <p:nvPr/>
        </p:nvCxnSpPr>
        <p:spPr>
          <a:xfrm rot="21139059" flipH="1">
            <a:off x="11143926" y="7510853"/>
            <a:ext cx="110117" cy="24027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B37C0A0B-0038-41B5-A648-62CC4CE4F245}"/>
              </a:ext>
            </a:extLst>
          </p:cNvPr>
          <p:cNvCxnSpPr>
            <a:cxnSpLocks/>
          </p:cNvCxnSpPr>
          <p:nvPr/>
        </p:nvCxnSpPr>
        <p:spPr>
          <a:xfrm rot="21139059">
            <a:off x="11169703" y="7924106"/>
            <a:ext cx="316705" cy="10033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0" name="Gerader Verbinder 209">
            <a:extLst>
              <a:ext uri="{FF2B5EF4-FFF2-40B4-BE49-F238E27FC236}">
                <a16:creationId xmlns:a16="http://schemas.microsoft.com/office/drawing/2014/main" id="{7ADA77A5-3EF5-42D7-A78B-480F8C88BBC6}"/>
              </a:ext>
            </a:extLst>
          </p:cNvPr>
          <p:cNvCxnSpPr>
            <a:cxnSpLocks/>
          </p:cNvCxnSpPr>
          <p:nvPr/>
        </p:nvCxnSpPr>
        <p:spPr>
          <a:xfrm rot="21139059" flipH="1">
            <a:off x="10765841" y="7937117"/>
            <a:ext cx="277717" cy="80496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1" name="Gerader Verbinder 210">
            <a:extLst>
              <a:ext uri="{FF2B5EF4-FFF2-40B4-BE49-F238E27FC236}">
                <a16:creationId xmlns:a16="http://schemas.microsoft.com/office/drawing/2014/main" id="{10303EE3-3B75-42D3-9903-B784163E9FB0}"/>
              </a:ext>
            </a:extLst>
          </p:cNvPr>
          <p:cNvCxnSpPr>
            <a:cxnSpLocks/>
          </p:cNvCxnSpPr>
          <p:nvPr/>
        </p:nvCxnSpPr>
        <p:spPr>
          <a:xfrm rot="21139059" flipH="1">
            <a:off x="10898517" y="7975060"/>
            <a:ext cx="271115" cy="76605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2" name="Gerader Verbinder 211">
            <a:extLst>
              <a:ext uri="{FF2B5EF4-FFF2-40B4-BE49-F238E27FC236}">
                <a16:creationId xmlns:a16="http://schemas.microsoft.com/office/drawing/2014/main" id="{26991FCC-1616-4A34-9ED6-3D7691500083}"/>
              </a:ext>
            </a:extLst>
          </p:cNvPr>
          <p:cNvCxnSpPr>
            <a:cxnSpLocks/>
          </p:cNvCxnSpPr>
          <p:nvPr/>
        </p:nvCxnSpPr>
        <p:spPr>
          <a:xfrm rot="21139059">
            <a:off x="10855661" y="8747062"/>
            <a:ext cx="4709" cy="4834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7C46189F-2129-40D9-B1BD-941DBF185E2A}"/>
              </a:ext>
            </a:extLst>
          </p:cNvPr>
          <p:cNvCxnSpPr>
            <a:cxnSpLocks/>
          </p:cNvCxnSpPr>
          <p:nvPr/>
        </p:nvCxnSpPr>
        <p:spPr>
          <a:xfrm rot="21139059">
            <a:off x="10986972" y="8752822"/>
            <a:ext cx="11730" cy="46436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a:extLst>
              <a:ext uri="{FF2B5EF4-FFF2-40B4-BE49-F238E27FC236}">
                <a16:creationId xmlns:a16="http://schemas.microsoft.com/office/drawing/2014/main" id="{ECBBBA59-A2FD-456F-8DBF-CDD36A3914AF}"/>
              </a:ext>
            </a:extLst>
          </p:cNvPr>
          <p:cNvCxnSpPr>
            <a:cxnSpLocks/>
          </p:cNvCxnSpPr>
          <p:nvPr/>
        </p:nvCxnSpPr>
        <p:spPr>
          <a:xfrm rot="21139059">
            <a:off x="11047562" y="9204740"/>
            <a:ext cx="34411" cy="2422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A10F2EA6-6ECE-4E9E-8563-75E87EA53704}"/>
              </a:ext>
            </a:extLst>
          </p:cNvPr>
          <p:cNvCxnSpPr>
            <a:cxnSpLocks/>
          </p:cNvCxnSpPr>
          <p:nvPr/>
        </p:nvCxnSpPr>
        <p:spPr>
          <a:xfrm rot="21139059">
            <a:off x="11023943" y="9452499"/>
            <a:ext cx="133202" cy="9656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6" name="Gerader Verbinder 215">
            <a:extLst>
              <a:ext uri="{FF2B5EF4-FFF2-40B4-BE49-F238E27FC236}">
                <a16:creationId xmlns:a16="http://schemas.microsoft.com/office/drawing/2014/main" id="{ADDCB44A-2347-4405-B26D-9AFF5F6CEEF3}"/>
              </a:ext>
            </a:extLst>
          </p:cNvPr>
          <p:cNvCxnSpPr>
            <a:cxnSpLocks/>
          </p:cNvCxnSpPr>
          <p:nvPr/>
        </p:nvCxnSpPr>
        <p:spPr>
          <a:xfrm rot="21139059" flipH="1">
            <a:off x="11086973" y="10415056"/>
            <a:ext cx="179573" cy="59245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8" name="Gerader Verbinder 217">
            <a:extLst>
              <a:ext uri="{FF2B5EF4-FFF2-40B4-BE49-F238E27FC236}">
                <a16:creationId xmlns:a16="http://schemas.microsoft.com/office/drawing/2014/main" id="{EAA869B5-8BBE-4E15-A704-BA896951D98E}"/>
              </a:ext>
            </a:extLst>
          </p:cNvPr>
          <p:cNvCxnSpPr>
            <a:cxnSpLocks/>
          </p:cNvCxnSpPr>
          <p:nvPr/>
        </p:nvCxnSpPr>
        <p:spPr>
          <a:xfrm rot="21139059">
            <a:off x="11161597" y="9423081"/>
            <a:ext cx="141362" cy="10132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688DC649-DC92-4F68-AED9-47075923E900}"/>
              </a:ext>
            </a:extLst>
          </p:cNvPr>
          <p:cNvCxnSpPr>
            <a:cxnSpLocks/>
          </p:cNvCxnSpPr>
          <p:nvPr/>
        </p:nvCxnSpPr>
        <p:spPr>
          <a:xfrm rot="21139059" flipH="1">
            <a:off x="11233580" y="10433181"/>
            <a:ext cx="170046" cy="55685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a:extLst>
              <a:ext uri="{FF2B5EF4-FFF2-40B4-BE49-F238E27FC236}">
                <a16:creationId xmlns:a16="http://schemas.microsoft.com/office/drawing/2014/main" id="{D5FEAFF8-F2B9-4321-8B2F-8B532D7F88B9}"/>
              </a:ext>
            </a:extLst>
          </p:cNvPr>
          <p:cNvCxnSpPr>
            <a:cxnSpLocks/>
          </p:cNvCxnSpPr>
          <p:nvPr/>
        </p:nvCxnSpPr>
        <p:spPr>
          <a:xfrm rot="21139059">
            <a:off x="11150930" y="11010965"/>
            <a:ext cx="9467" cy="3310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21" name="Grafik 20">
            <a:extLst>
              <a:ext uri="{FF2B5EF4-FFF2-40B4-BE49-F238E27FC236}">
                <a16:creationId xmlns:a16="http://schemas.microsoft.com/office/drawing/2014/main" id="{42D78729-DE9D-43E0-8BC9-28B5294B2DBA}"/>
              </a:ext>
            </a:extLst>
          </p:cNvPr>
          <p:cNvPicPr>
            <a:picLocks noChangeAspect="1"/>
          </p:cNvPicPr>
          <p:nvPr/>
        </p:nvPicPr>
        <p:blipFill rotWithShape="1">
          <a:blip r:embed="rId4"/>
          <a:srcRect l="17928" t="12403" r="19841" b="23068"/>
          <a:stretch/>
        </p:blipFill>
        <p:spPr>
          <a:xfrm rot="21139059">
            <a:off x="11106727" y="11321751"/>
            <a:ext cx="251866" cy="238150"/>
          </a:xfrm>
          <a:prstGeom prst="rect">
            <a:avLst/>
          </a:prstGeom>
        </p:spPr>
      </p:pic>
      <p:cxnSp>
        <p:nvCxnSpPr>
          <p:cNvPr id="222" name="Gerader Verbinder 221">
            <a:extLst>
              <a:ext uri="{FF2B5EF4-FFF2-40B4-BE49-F238E27FC236}">
                <a16:creationId xmlns:a16="http://schemas.microsoft.com/office/drawing/2014/main" id="{445FC390-EBC9-49DC-9775-6CA6F619C51D}"/>
              </a:ext>
            </a:extLst>
          </p:cNvPr>
          <p:cNvCxnSpPr>
            <a:cxnSpLocks/>
          </p:cNvCxnSpPr>
          <p:nvPr/>
        </p:nvCxnSpPr>
        <p:spPr>
          <a:xfrm rot="21139059" flipH="1">
            <a:off x="10981067" y="11582777"/>
            <a:ext cx="177944" cy="2039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3" name="Gerader Verbinder 222">
            <a:extLst>
              <a:ext uri="{FF2B5EF4-FFF2-40B4-BE49-F238E27FC236}">
                <a16:creationId xmlns:a16="http://schemas.microsoft.com/office/drawing/2014/main" id="{BFCD54E2-3DAD-4A50-A397-3041630F1FA5}"/>
              </a:ext>
            </a:extLst>
          </p:cNvPr>
          <p:cNvCxnSpPr>
            <a:cxnSpLocks/>
          </p:cNvCxnSpPr>
          <p:nvPr/>
        </p:nvCxnSpPr>
        <p:spPr>
          <a:xfrm rot="21139059">
            <a:off x="11281630" y="10991713"/>
            <a:ext cx="2937" cy="20748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3F10660A-B752-4959-B8D9-2BE5323626B2}"/>
              </a:ext>
            </a:extLst>
          </p:cNvPr>
          <p:cNvCxnSpPr>
            <a:cxnSpLocks/>
          </p:cNvCxnSpPr>
          <p:nvPr/>
        </p:nvCxnSpPr>
        <p:spPr>
          <a:xfrm rot="21139059" flipH="1">
            <a:off x="11059235" y="11567133"/>
            <a:ext cx="261036" cy="31409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5" name="Gerader Verbinder 224">
            <a:extLst>
              <a:ext uri="{FF2B5EF4-FFF2-40B4-BE49-F238E27FC236}">
                <a16:creationId xmlns:a16="http://schemas.microsoft.com/office/drawing/2014/main" id="{801C5C9A-F6B5-40E1-92EA-7B9822D9C8D4}"/>
              </a:ext>
            </a:extLst>
          </p:cNvPr>
          <p:cNvCxnSpPr>
            <a:cxnSpLocks/>
          </p:cNvCxnSpPr>
          <p:nvPr/>
        </p:nvCxnSpPr>
        <p:spPr>
          <a:xfrm rot="21139059" flipH="1" flipV="1">
            <a:off x="10894482" y="11237526"/>
            <a:ext cx="70811" cy="5761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6" name="Gerader Verbinder 225">
            <a:extLst>
              <a:ext uri="{FF2B5EF4-FFF2-40B4-BE49-F238E27FC236}">
                <a16:creationId xmlns:a16="http://schemas.microsoft.com/office/drawing/2014/main" id="{A2202016-4981-4834-B361-449B6BBE6BAF}"/>
              </a:ext>
            </a:extLst>
          </p:cNvPr>
          <p:cNvCxnSpPr>
            <a:cxnSpLocks/>
          </p:cNvCxnSpPr>
          <p:nvPr/>
        </p:nvCxnSpPr>
        <p:spPr>
          <a:xfrm rot="21139059" flipH="1" flipV="1">
            <a:off x="10483370" y="10487318"/>
            <a:ext cx="337402" cy="77697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7" name="Gerader Verbinder 226">
            <a:extLst>
              <a:ext uri="{FF2B5EF4-FFF2-40B4-BE49-F238E27FC236}">
                <a16:creationId xmlns:a16="http://schemas.microsoft.com/office/drawing/2014/main" id="{EC90027D-856A-4715-B708-20C002F01028}"/>
              </a:ext>
            </a:extLst>
          </p:cNvPr>
          <p:cNvCxnSpPr>
            <a:cxnSpLocks/>
          </p:cNvCxnSpPr>
          <p:nvPr/>
        </p:nvCxnSpPr>
        <p:spPr>
          <a:xfrm rot="21139059" flipH="1">
            <a:off x="11505300" y="8892799"/>
            <a:ext cx="149578" cy="1561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Gerader Verbinder 227">
            <a:extLst>
              <a:ext uri="{FF2B5EF4-FFF2-40B4-BE49-F238E27FC236}">
                <a16:creationId xmlns:a16="http://schemas.microsoft.com/office/drawing/2014/main" id="{137F5CF3-5994-459A-A4AC-9594828B4B31}"/>
              </a:ext>
            </a:extLst>
          </p:cNvPr>
          <p:cNvCxnSpPr>
            <a:cxnSpLocks/>
          </p:cNvCxnSpPr>
          <p:nvPr/>
        </p:nvCxnSpPr>
        <p:spPr>
          <a:xfrm rot="21139059" flipH="1">
            <a:off x="11651180" y="8867422"/>
            <a:ext cx="150136" cy="1601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Gerader Verbinder 228">
            <a:extLst>
              <a:ext uri="{FF2B5EF4-FFF2-40B4-BE49-F238E27FC236}">
                <a16:creationId xmlns:a16="http://schemas.microsoft.com/office/drawing/2014/main" id="{4B67654B-D3EE-4FEF-959D-C86CF88B405A}"/>
              </a:ext>
            </a:extLst>
          </p:cNvPr>
          <p:cNvCxnSpPr>
            <a:cxnSpLocks/>
          </p:cNvCxnSpPr>
          <p:nvPr/>
        </p:nvCxnSpPr>
        <p:spPr>
          <a:xfrm rot="21139059" flipH="1">
            <a:off x="11255863" y="10491152"/>
            <a:ext cx="400109" cy="68257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0" name="Gerader Verbinder 229">
            <a:extLst>
              <a:ext uri="{FF2B5EF4-FFF2-40B4-BE49-F238E27FC236}">
                <a16:creationId xmlns:a16="http://schemas.microsoft.com/office/drawing/2014/main" id="{5535AE6E-5F8B-405F-B594-796874267C99}"/>
              </a:ext>
            </a:extLst>
          </p:cNvPr>
          <p:cNvCxnSpPr>
            <a:cxnSpLocks/>
          </p:cNvCxnSpPr>
          <p:nvPr/>
        </p:nvCxnSpPr>
        <p:spPr>
          <a:xfrm rot="21139059" flipH="1">
            <a:off x="11298413" y="10488086"/>
            <a:ext cx="525664" cy="8931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1" name="Gerader Verbinder 230">
            <a:extLst>
              <a:ext uri="{FF2B5EF4-FFF2-40B4-BE49-F238E27FC236}">
                <a16:creationId xmlns:a16="http://schemas.microsoft.com/office/drawing/2014/main" id="{BD86C36C-73CD-4079-AFEF-8D2F1322D7C2}"/>
              </a:ext>
            </a:extLst>
          </p:cNvPr>
          <p:cNvCxnSpPr>
            <a:cxnSpLocks/>
          </p:cNvCxnSpPr>
          <p:nvPr/>
        </p:nvCxnSpPr>
        <p:spPr>
          <a:xfrm rot="21139059" flipH="1" flipV="1">
            <a:off x="11064427" y="11321524"/>
            <a:ext cx="80666" cy="496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2" name="Gerader Verbinder 231">
            <a:extLst>
              <a:ext uri="{FF2B5EF4-FFF2-40B4-BE49-F238E27FC236}">
                <a16:creationId xmlns:a16="http://schemas.microsoft.com/office/drawing/2014/main" id="{DEE65A3F-1763-473E-AAF8-6CDA0EAE02AD}"/>
              </a:ext>
            </a:extLst>
          </p:cNvPr>
          <p:cNvCxnSpPr>
            <a:cxnSpLocks/>
          </p:cNvCxnSpPr>
          <p:nvPr/>
        </p:nvCxnSpPr>
        <p:spPr>
          <a:xfrm rot="21139059" flipH="1">
            <a:off x="10982813" y="11335480"/>
            <a:ext cx="70199" cy="9675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3" name="Gerader Verbinder 232">
            <a:extLst>
              <a:ext uri="{FF2B5EF4-FFF2-40B4-BE49-F238E27FC236}">
                <a16:creationId xmlns:a16="http://schemas.microsoft.com/office/drawing/2014/main" id="{F823FF7C-C3F0-4082-A67E-D3EF0639F015}"/>
              </a:ext>
            </a:extLst>
          </p:cNvPr>
          <p:cNvCxnSpPr>
            <a:cxnSpLocks/>
          </p:cNvCxnSpPr>
          <p:nvPr/>
        </p:nvCxnSpPr>
        <p:spPr>
          <a:xfrm rot="21139059" flipH="1" flipV="1">
            <a:off x="10996791" y="11429548"/>
            <a:ext cx="124977" cy="768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34" name="Rechteck 233">
            <a:extLst>
              <a:ext uri="{FF2B5EF4-FFF2-40B4-BE49-F238E27FC236}">
                <a16:creationId xmlns:a16="http://schemas.microsoft.com/office/drawing/2014/main" id="{DB07803D-DAB1-4496-9C38-382B7D7D7E85}"/>
              </a:ext>
            </a:extLst>
          </p:cNvPr>
          <p:cNvSpPr/>
          <p:nvPr/>
        </p:nvSpPr>
        <p:spPr>
          <a:xfrm rot="771399">
            <a:off x="10946026" y="7746220"/>
            <a:ext cx="234848" cy="193271"/>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235" name="Freihandform: Form 234">
            <a:extLst>
              <a:ext uri="{FF2B5EF4-FFF2-40B4-BE49-F238E27FC236}">
                <a16:creationId xmlns:a16="http://schemas.microsoft.com/office/drawing/2014/main" id="{37F06512-383D-47D5-85C1-BF417193097A}"/>
              </a:ext>
            </a:extLst>
          </p:cNvPr>
          <p:cNvSpPr/>
          <p:nvPr/>
        </p:nvSpPr>
        <p:spPr>
          <a:xfrm rot="21139059">
            <a:off x="10279737" y="11020854"/>
            <a:ext cx="617259" cy="714212"/>
          </a:xfrm>
          <a:custGeom>
            <a:avLst/>
            <a:gdLst>
              <a:gd name="connsiteX0" fmla="*/ 0 w 452438"/>
              <a:gd name="connsiteY0" fmla="*/ 97631 h 546497"/>
              <a:gd name="connsiteX1" fmla="*/ 254794 w 452438"/>
              <a:gd name="connsiteY1" fmla="*/ 0 h 546497"/>
              <a:gd name="connsiteX2" fmla="*/ 353616 w 452438"/>
              <a:gd name="connsiteY2" fmla="*/ 242887 h 546497"/>
              <a:gd name="connsiteX3" fmla="*/ 452438 w 452438"/>
              <a:gd name="connsiteY3" fmla="*/ 311943 h 546497"/>
              <a:gd name="connsiteX4" fmla="*/ 275034 w 452438"/>
              <a:gd name="connsiteY4" fmla="*/ 546497 h 546497"/>
              <a:gd name="connsiteX5" fmla="*/ 100013 w 452438"/>
              <a:gd name="connsiteY5" fmla="*/ 403622 h 546497"/>
              <a:gd name="connsiteX6" fmla="*/ 0 w 452438"/>
              <a:gd name="connsiteY6" fmla="*/ 97631 h 54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546497">
                <a:moveTo>
                  <a:pt x="0" y="97631"/>
                </a:moveTo>
                <a:lnTo>
                  <a:pt x="254794" y="0"/>
                </a:lnTo>
                <a:lnTo>
                  <a:pt x="353616" y="242887"/>
                </a:lnTo>
                <a:lnTo>
                  <a:pt x="452438" y="311943"/>
                </a:lnTo>
                <a:lnTo>
                  <a:pt x="275034" y="546497"/>
                </a:lnTo>
                <a:lnTo>
                  <a:pt x="100013" y="403622"/>
                </a:lnTo>
                <a:lnTo>
                  <a:pt x="0" y="97631"/>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6" name="Rechteck 235">
            <a:extLst>
              <a:ext uri="{FF2B5EF4-FFF2-40B4-BE49-F238E27FC236}">
                <a16:creationId xmlns:a16="http://schemas.microsoft.com/office/drawing/2014/main" id="{16F8118D-40D6-49B1-BFCB-9CA872B27D6E}"/>
              </a:ext>
            </a:extLst>
          </p:cNvPr>
          <p:cNvSpPr/>
          <p:nvPr/>
        </p:nvSpPr>
        <p:spPr>
          <a:xfrm rot="1679788">
            <a:off x="10773175" y="11248812"/>
            <a:ext cx="179198" cy="113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Rechteck 236">
            <a:extLst>
              <a:ext uri="{FF2B5EF4-FFF2-40B4-BE49-F238E27FC236}">
                <a16:creationId xmlns:a16="http://schemas.microsoft.com/office/drawing/2014/main" id="{6FABC0D0-B414-4715-969F-42134B46AAFB}"/>
              </a:ext>
            </a:extLst>
          </p:cNvPr>
          <p:cNvSpPr/>
          <p:nvPr/>
        </p:nvSpPr>
        <p:spPr>
          <a:xfrm rot="3553880">
            <a:off x="10124978" y="10824739"/>
            <a:ext cx="903614" cy="1343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8" name="Gerader Verbinder 237">
            <a:extLst>
              <a:ext uri="{FF2B5EF4-FFF2-40B4-BE49-F238E27FC236}">
                <a16:creationId xmlns:a16="http://schemas.microsoft.com/office/drawing/2014/main" id="{C91C5809-4890-488D-B8C6-48C02ACA73FF}"/>
              </a:ext>
            </a:extLst>
          </p:cNvPr>
          <p:cNvCxnSpPr>
            <a:cxnSpLocks/>
          </p:cNvCxnSpPr>
          <p:nvPr/>
        </p:nvCxnSpPr>
        <p:spPr>
          <a:xfrm rot="21139059" flipH="1" flipV="1">
            <a:off x="10366889" y="10591031"/>
            <a:ext cx="351983" cy="75360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39" name="Rechteck 238">
            <a:extLst>
              <a:ext uri="{FF2B5EF4-FFF2-40B4-BE49-F238E27FC236}">
                <a16:creationId xmlns:a16="http://schemas.microsoft.com/office/drawing/2014/main" id="{2865A2EC-DB66-4E96-86BB-FADE580CAD99}"/>
              </a:ext>
            </a:extLst>
          </p:cNvPr>
          <p:cNvSpPr/>
          <p:nvPr/>
        </p:nvSpPr>
        <p:spPr>
          <a:xfrm rot="20534771">
            <a:off x="9876366" y="10539510"/>
            <a:ext cx="573323" cy="1267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0" name="Gerader Verbinder 239">
            <a:extLst>
              <a:ext uri="{FF2B5EF4-FFF2-40B4-BE49-F238E27FC236}">
                <a16:creationId xmlns:a16="http://schemas.microsoft.com/office/drawing/2014/main" id="{00AB948D-64D3-4D0C-A6C1-0DC6F3580551}"/>
              </a:ext>
            </a:extLst>
          </p:cNvPr>
          <p:cNvCxnSpPr>
            <a:cxnSpLocks/>
          </p:cNvCxnSpPr>
          <p:nvPr/>
        </p:nvCxnSpPr>
        <p:spPr>
          <a:xfrm rot="21139059" flipH="1">
            <a:off x="10001724" y="10641416"/>
            <a:ext cx="316364" cy="569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1" name="Gerader Verbinder 240">
            <a:extLst>
              <a:ext uri="{FF2B5EF4-FFF2-40B4-BE49-F238E27FC236}">
                <a16:creationId xmlns:a16="http://schemas.microsoft.com/office/drawing/2014/main" id="{973ACB1A-62DD-4955-8EED-DE7FFE5EE5AE}"/>
              </a:ext>
            </a:extLst>
          </p:cNvPr>
          <p:cNvCxnSpPr>
            <a:cxnSpLocks/>
          </p:cNvCxnSpPr>
          <p:nvPr/>
        </p:nvCxnSpPr>
        <p:spPr>
          <a:xfrm rot="21139059" flipH="1" flipV="1">
            <a:off x="10340025" y="11635877"/>
            <a:ext cx="481588" cy="3423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2" name="Gerader Verbinder 241">
            <a:extLst>
              <a:ext uri="{FF2B5EF4-FFF2-40B4-BE49-F238E27FC236}">
                <a16:creationId xmlns:a16="http://schemas.microsoft.com/office/drawing/2014/main" id="{A220299A-87F5-4B48-9C6D-F6E9D0E55980}"/>
              </a:ext>
            </a:extLst>
          </p:cNvPr>
          <p:cNvCxnSpPr>
            <a:cxnSpLocks/>
          </p:cNvCxnSpPr>
          <p:nvPr/>
        </p:nvCxnSpPr>
        <p:spPr>
          <a:xfrm rot="21139059" flipH="1" flipV="1">
            <a:off x="9891593" y="10621827"/>
            <a:ext cx="361199" cy="10785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43" name="Gruppieren 242">
            <a:extLst>
              <a:ext uri="{FF2B5EF4-FFF2-40B4-BE49-F238E27FC236}">
                <a16:creationId xmlns:a16="http://schemas.microsoft.com/office/drawing/2014/main" id="{C785C70A-25EE-4756-B4B1-20D60583FAD0}"/>
              </a:ext>
            </a:extLst>
          </p:cNvPr>
          <p:cNvGrpSpPr/>
          <p:nvPr/>
        </p:nvGrpSpPr>
        <p:grpSpPr>
          <a:xfrm rot="20044497">
            <a:off x="9789223" y="8639946"/>
            <a:ext cx="466537" cy="1964747"/>
            <a:chOff x="9547808" y="7530830"/>
            <a:chExt cx="539993" cy="2288162"/>
          </a:xfrm>
        </p:grpSpPr>
        <p:sp>
          <p:nvSpPr>
            <p:cNvPr id="307" name="Rechteck 306">
              <a:extLst>
                <a:ext uri="{FF2B5EF4-FFF2-40B4-BE49-F238E27FC236}">
                  <a16:creationId xmlns:a16="http://schemas.microsoft.com/office/drawing/2014/main" id="{9E787186-D2E8-4926-ADE6-912F09E57A32}"/>
                </a:ext>
              </a:extLst>
            </p:cNvPr>
            <p:cNvSpPr/>
            <p:nvPr/>
          </p:nvSpPr>
          <p:spPr>
            <a:xfrm rot="4687455">
              <a:off x="9489490" y="9112315"/>
              <a:ext cx="35616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Rechteck 307">
              <a:extLst>
                <a:ext uri="{FF2B5EF4-FFF2-40B4-BE49-F238E27FC236}">
                  <a16:creationId xmlns:a16="http://schemas.microsoft.com/office/drawing/2014/main" id="{50FCEE4E-1684-400F-8227-944769714ABA}"/>
                </a:ext>
              </a:extLst>
            </p:cNvPr>
            <p:cNvSpPr/>
            <p:nvPr/>
          </p:nvSpPr>
          <p:spPr>
            <a:xfrm rot="5400000">
              <a:off x="9448480" y="8771046"/>
              <a:ext cx="361748"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Rechteck 308">
              <a:extLst>
                <a:ext uri="{FF2B5EF4-FFF2-40B4-BE49-F238E27FC236}">
                  <a16:creationId xmlns:a16="http://schemas.microsoft.com/office/drawing/2014/main" id="{A5E86878-B683-4BE5-91EB-12800628A6EA}"/>
                </a:ext>
              </a:extLst>
            </p:cNvPr>
            <p:cNvSpPr/>
            <p:nvPr/>
          </p:nvSpPr>
          <p:spPr>
            <a:xfrm rot="7549293">
              <a:off x="9555265" y="8507000"/>
              <a:ext cx="327324" cy="1410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Rechteck 309">
              <a:extLst>
                <a:ext uri="{FF2B5EF4-FFF2-40B4-BE49-F238E27FC236}">
                  <a16:creationId xmlns:a16="http://schemas.microsoft.com/office/drawing/2014/main" id="{ADCB62CF-052D-4D59-A56C-BAEC0E67E997}"/>
                </a:ext>
              </a:extLst>
            </p:cNvPr>
            <p:cNvSpPr/>
            <p:nvPr/>
          </p:nvSpPr>
          <p:spPr>
            <a:xfrm rot="3440030">
              <a:off x="9624031" y="8341654"/>
              <a:ext cx="23460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Rechteck 310">
              <a:extLst>
                <a:ext uri="{FF2B5EF4-FFF2-40B4-BE49-F238E27FC236}">
                  <a16:creationId xmlns:a16="http://schemas.microsoft.com/office/drawing/2014/main" id="{45492D74-D8A2-4487-A84C-C17D33A56F48}"/>
                </a:ext>
              </a:extLst>
            </p:cNvPr>
            <p:cNvSpPr/>
            <p:nvPr/>
          </p:nvSpPr>
          <p:spPr>
            <a:xfrm rot="7435792">
              <a:off x="9613944" y="8167944"/>
              <a:ext cx="348100"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Rechteck 311">
              <a:extLst>
                <a:ext uri="{FF2B5EF4-FFF2-40B4-BE49-F238E27FC236}">
                  <a16:creationId xmlns:a16="http://schemas.microsoft.com/office/drawing/2014/main" id="{B7BD5A5A-EF40-4E6F-8DF7-97AE4F729696}"/>
                </a:ext>
              </a:extLst>
            </p:cNvPr>
            <p:cNvSpPr/>
            <p:nvPr/>
          </p:nvSpPr>
          <p:spPr>
            <a:xfrm rot="3440030">
              <a:off x="9721456" y="8014259"/>
              <a:ext cx="19499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Rechteck 312">
              <a:extLst>
                <a:ext uri="{FF2B5EF4-FFF2-40B4-BE49-F238E27FC236}">
                  <a16:creationId xmlns:a16="http://schemas.microsoft.com/office/drawing/2014/main" id="{6187EF88-5792-41B8-B548-D0DE7C8F5C19}"/>
                </a:ext>
              </a:extLst>
            </p:cNvPr>
            <p:cNvSpPr/>
            <p:nvPr/>
          </p:nvSpPr>
          <p:spPr>
            <a:xfrm rot="7435792">
              <a:off x="9703225" y="7905388"/>
              <a:ext cx="28052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Rechteck 313">
              <a:extLst>
                <a:ext uri="{FF2B5EF4-FFF2-40B4-BE49-F238E27FC236}">
                  <a16:creationId xmlns:a16="http://schemas.microsoft.com/office/drawing/2014/main" id="{2CE7F7F1-B9F6-4DAB-8F9D-E9E6EBBF0B3F}"/>
                </a:ext>
              </a:extLst>
            </p:cNvPr>
            <p:cNvSpPr/>
            <p:nvPr/>
          </p:nvSpPr>
          <p:spPr>
            <a:xfrm rot="4568914">
              <a:off x="9794928" y="7755476"/>
              <a:ext cx="19499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Rechteck 314">
              <a:extLst>
                <a:ext uri="{FF2B5EF4-FFF2-40B4-BE49-F238E27FC236}">
                  <a16:creationId xmlns:a16="http://schemas.microsoft.com/office/drawing/2014/main" id="{D5FF56E6-A863-4930-B021-F5A5B12229AE}"/>
                </a:ext>
              </a:extLst>
            </p:cNvPr>
            <p:cNvSpPr/>
            <p:nvPr/>
          </p:nvSpPr>
          <p:spPr>
            <a:xfrm rot="7435792">
              <a:off x="9792160" y="7590630"/>
              <a:ext cx="28052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6" name="Gerader Verbinder 315">
              <a:extLst>
                <a:ext uri="{FF2B5EF4-FFF2-40B4-BE49-F238E27FC236}">
                  <a16:creationId xmlns:a16="http://schemas.microsoft.com/office/drawing/2014/main" id="{D9CD9910-28AC-498D-A192-64132CB0B446}"/>
                </a:ext>
              </a:extLst>
            </p:cNvPr>
            <p:cNvCxnSpPr>
              <a:cxnSpLocks/>
            </p:cNvCxnSpPr>
            <p:nvPr/>
          </p:nvCxnSpPr>
          <p:spPr>
            <a:xfrm flipH="1">
              <a:off x="9792846" y="9368251"/>
              <a:ext cx="5667" cy="45074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7" name="Gerader Verbinder 316">
              <a:extLst>
                <a:ext uri="{FF2B5EF4-FFF2-40B4-BE49-F238E27FC236}">
                  <a16:creationId xmlns:a16="http://schemas.microsoft.com/office/drawing/2014/main" id="{BFEFBC10-3406-4EE3-816F-1E42C2762B84}"/>
                </a:ext>
              </a:extLst>
            </p:cNvPr>
            <p:cNvCxnSpPr>
              <a:cxnSpLocks/>
            </p:cNvCxnSpPr>
            <p:nvPr/>
          </p:nvCxnSpPr>
          <p:spPr>
            <a:xfrm>
              <a:off x="9713487" y="9042338"/>
              <a:ext cx="85148" cy="3404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8" name="Gerader Verbinder 317">
              <a:extLst>
                <a:ext uri="{FF2B5EF4-FFF2-40B4-BE49-F238E27FC236}">
                  <a16:creationId xmlns:a16="http://schemas.microsoft.com/office/drawing/2014/main" id="{CD7B3368-DAD2-4B72-9E8B-572FBED98841}"/>
                </a:ext>
              </a:extLst>
            </p:cNvPr>
            <p:cNvCxnSpPr>
              <a:cxnSpLocks/>
            </p:cNvCxnSpPr>
            <p:nvPr/>
          </p:nvCxnSpPr>
          <p:spPr>
            <a:xfrm>
              <a:off x="9715374" y="8692146"/>
              <a:ext cx="360" cy="35327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9" name="Gerader Verbinder 318">
              <a:extLst>
                <a:ext uri="{FF2B5EF4-FFF2-40B4-BE49-F238E27FC236}">
                  <a16:creationId xmlns:a16="http://schemas.microsoft.com/office/drawing/2014/main" id="{669B392E-1147-4CE6-ABBE-EB6ABE500133}"/>
                </a:ext>
              </a:extLst>
            </p:cNvPr>
            <p:cNvCxnSpPr>
              <a:cxnSpLocks/>
            </p:cNvCxnSpPr>
            <p:nvPr/>
          </p:nvCxnSpPr>
          <p:spPr>
            <a:xfrm flipH="1">
              <a:off x="9711730" y="8477170"/>
              <a:ext cx="168035" cy="2170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0" name="Gerader Verbinder 319">
              <a:extLst>
                <a:ext uri="{FF2B5EF4-FFF2-40B4-BE49-F238E27FC236}">
                  <a16:creationId xmlns:a16="http://schemas.microsoft.com/office/drawing/2014/main" id="{EDDAC147-9A52-4896-8827-C17F5A809623}"/>
                </a:ext>
              </a:extLst>
            </p:cNvPr>
            <p:cNvCxnSpPr>
              <a:cxnSpLocks/>
            </p:cNvCxnSpPr>
            <p:nvPr/>
          </p:nvCxnSpPr>
          <p:spPr>
            <a:xfrm>
              <a:off x="9807964" y="8369693"/>
              <a:ext cx="70481" cy="11080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1" name="Gerader Verbinder 320">
              <a:extLst>
                <a:ext uri="{FF2B5EF4-FFF2-40B4-BE49-F238E27FC236}">
                  <a16:creationId xmlns:a16="http://schemas.microsoft.com/office/drawing/2014/main" id="{09986F81-EA99-469D-9CCC-02C832F95F15}"/>
                </a:ext>
              </a:extLst>
            </p:cNvPr>
            <p:cNvCxnSpPr>
              <a:cxnSpLocks/>
            </p:cNvCxnSpPr>
            <p:nvPr/>
          </p:nvCxnSpPr>
          <p:spPr>
            <a:xfrm flipH="1">
              <a:off x="9792847" y="8151616"/>
              <a:ext cx="165670" cy="2120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2" name="Gerader Verbinder 321">
              <a:extLst>
                <a:ext uri="{FF2B5EF4-FFF2-40B4-BE49-F238E27FC236}">
                  <a16:creationId xmlns:a16="http://schemas.microsoft.com/office/drawing/2014/main" id="{873464E8-ED74-439B-843A-2E5ECB0B92E4}"/>
                </a:ext>
              </a:extLst>
            </p:cNvPr>
            <p:cNvCxnSpPr>
              <a:cxnSpLocks/>
            </p:cNvCxnSpPr>
            <p:nvPr/>
          </p:nvCxnSpPr>
          <p:spPr>
            <a:xfrm>
              <a:off x="9883545" y="8064568"/>
              <a:ext cx="73585" cy="857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3" name="Gerader Verbinder 322">
              <a:extLst>
                <a:ext uri="{FF2B5EF4-FFF2-40B4-BE49-F238E27FC236}">
                  <a16:creationId xmlns:a16="http://schemas.microsoft.com/office/drawing/2014/main" id="{0B2E3691-6122-49B9-8249-6207795CE2A1}"/>
                </a:ext>
              </a:extLst>
            </p:cNvPr>
            <p:cNvCxnSpPr>
              <a:cxnSpLocks/>
            </p:cNvCxnSpPr>
            <p:nvPr/>
          </p:nvCxnSpPr>
          <p:spPr>
            <a:xfrm>
              <a:off x="9957237" y="7775063"/>
              <a:ext cx="43629" cy="1308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4" name="Gerader Verbinder 323">
              <a:extLst>
                <a:ext uri="{FF2B5EF4-FFF2-40B4-BE49-F238E27FC236}">
                  <a16:creationId xmlns:a16="http://schemas.microsoft.com/office/drawing/2014/main" id="{FA8139B9-D5B2-453C-9658-D3F959ECC598}"/>
                </a:ext>
              </a:extLst>
            </p:cNvPr>
            <p:cNvCxnSpPr>
              <a:cxnSpLocks/>
            </p:cNvCxnSpPr>
            <p:nvPr/>
          </p:nvCxnSpPr>
          <p:spPr>
            <a:xfrm flipH="1">
              <a:off x="9878337" y="7894683"/>
              <a:ext cx="128018" cy="1716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5" name="Gerader Verbinder 324">
              <a:extLst>
                <a:ext uri="{FF2B5EF4-FFF2-40B4-BE49-F238E27FC236}">
                  <a16:creationId xmlns:a16="http://schemas.microsoft.com/office/drawing/2014/main" id="{AA947900-9C8C-4DD6-B2A2-257DB2863215}"/>
                </a:ext>
              </a:extLst>
            </p:cNvPr>
            <p:cNvCxnSpPr>
              <a:cxnSpLocks/>
            </p:cNvCxnSpPr>
            <p:nvPr/>
          </p:nvCxnSpPr>
          <p:spPr>
            <a:xfrm flipH="1">
              <a:off x="9954255" y="7593666"/>
              <a:ext cx="133546" cy="18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6" name="Gerader Verbinder 325">
              <a:extLst>
                <a:ext uri="{FF2B5EF4-FFF2-40B4-BE49-F238E27FC236}">
                  <a16:creationId xmlns:a16="http://schemas.microsoft.com/office/drawing/2014/main" id="{5E379E8E-19E8-44A2-B94A-F2A7FF05ED0B}"/>
                </a:ext>
              </a:extLst>
            </p:cNvPr>
            <p:cNvCxnSpPr>
              <a:cxnSpLocks/>
            </p:cNvCxnSpPr>
            <p:nvPr/>
          </p:nvCxnSpPr>
          <p:spPr>
            <a:xfrm flipH="1">
              <a:off x="9627258" y="9389057"/>
              <a:ext cx="8754" cy="3315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7" name="Gerader Verbinder 326">
              <a:extLst>
                <a:ext uri="{FF2B5EF4-FFF2-40B4-BE49-F238E27FC236}">
                  <a16:creationId xmlns:a16="http://schemas.microsoft.com/office/drawing/2014/main" id="{D35BC01E-B8C0-4D9A-9E3E-06472DD4CD86}"/>
                </a:ext>
              </a:extLst>
            </p:cNvPr>
            <p:cNvCxnSpPr>
              <a:cxnSpLocks/>
            </p:cNvCxnSpPr>
            <p:nvPr/>
          </p:nvCxnSpPr>
          <p:spPr>
            <a:xfrm>
              <a:off x="9550986" y="9047534"/>
              <a:ext cx="85148" cy="3404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8" name="Gerader Verbinder 327">
              <a:extLst>
                <a:ext uri="{FF2B5EF4-FFF2-40B4-BE49-F238E27FC236}">
                  <a16:creationId xmlns:a16="http://schemas.microsoft.com/office/drawing/2014/main" id="{00952DC0-AFE9-4855-AAF2-DCB28A3B57B8}"/>
                </a:ext>
              </a:extLst>
            </p:cNvPr>
            <p:cNvCxnSpPr>
              <a:cxnSpLocks/>
            </p:cNvCxnSpPr>
            <p:nvPr/>
          </p:nvCxnSpPr>
          <p:spPr>
            <a:xfrm>
              <a:off x="9549093" y="8666138"/>
              <a:ext cx="1438" cy="3813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9" name="Gerader Verbinder 328">
              <a:extLst>
                <a:ext uri="{FF2B5EF4-FFF2-40B4-BE49-F238E27FC236}">
                  <a16:creationId xmlns:a16="http://schemas.microsoft.com/office/drawing/2014/main" id="{E406889E-EB8F-4BE0-BFA6-753088846D65}"/>
                </a:ext>
              </a:extLst>
            </p:cNvPr>
            <p:cNvCxnSpPr>
              <a:cxnSpLocks/>
            </p:cNvCxnSpPr>
            <p:nvPr/>
          </p:nvCxnSpPr>
          <p:spPr>
            <a:xfrm flipH="1">
              <a:off x="9547808" y="8499710"/>
              <a:ext cx="137335" cy="1835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0" name="Gerader Verbinder 329">
              <a:extLst>
                <a:ext uri="{FF2B5EF4-FFF2-40B4-BE49-F238E27FC236}">
                  <a16:creationId xmlns:a16="http://schemas.microsoft.com/office/drawing/2014/main" id="{2F28A274-1C86-4501-BA38-5060BD0064F2}"/>
                </a:ext>
              </a:extLst>
            </p:cNvPr>
            <p:cNvCxnSpPr>
              <a:cxnSpLocks/>
            </p:cNvCxnSpPr>
            <p:nvPr/>
          </p:nvCxnSpPr>
          <p:spPr>
            <a:xfrm>
              <a:off x="9594442" y="8361021"/>
              <a:ext cx="91771" cy="1369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1" name="Gerader Verbinder 330">
              <a:extLst>
                <a:ext uri="{FF2B5EF4-FFF2-40B4-BE49-F238E27FC236}">
                  <a16:creationId xmlns:a16="http://schemas.microsoft.com/office/drawing/2014/main" id="{A257866F-7276-4726-8BB7-83579F7C8C56}"/>
                </a:ext>
              </a:extLst>
            </p:cNvPr>
            <p:cNvCxnSpPr>
              <a:cxnSpLocks/>
            </p:cNvCxnSpPr>
            <p:nvPr/>
          </p:nvCxnSpPr>
          <p:spPr>
            <a:xfrm flipH="1">
              <a:off x="9600723" y="8156453"/>
              <a:ext cx="165670" cy="2120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2" name="Gerader Verbinder 331">
              <a:extLst>
                <a:ext uri="{FF2B5EF4-FFF2-40B4-BE49-F238E27FC236}">
                  <a16:creationId xmlns:a16="http://schemas.microsoft.com/office/drawing/2014/main" id="{570497EC-8E0B-49CB-820C-D9C615EA0A39}"/>
                </a:ext>
              </a:extLst>
            </p:cNvPr>
            <p:cNvCxnSpPr>
              <a:cxnSpLocks/>
            </p:cNvCxnSpPr>
            <p:nvPr/>
          </p:nvCxnSpPr>
          <p:spPr>
            <a:xfrm>
              <a:off x="9694590" y="8059367"/>
              <a:ext cx="65523" cy="10121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3" name="Gerader Verbinder 332">
              <a:extLst>
                <a:ext uri="{FF2B5EF4-FFF2-40B4-BE49-F238E27FC236}">
                  <a16:creationId xmlns:a16="http://schemas.microsoft.com/office/drawing/2014/main" id="{8426E231-2E92-430A-8A22-1D853C0F21BA}"/>
                </a:ext>
              </a:extLst>
            </p:cNvPr>
            <p:cNvCxnSpPr>
              <a:cxnSpLocks/>
            </p:cNvCxnSpPr>
            <p:nvPr/>
          </p:nvCxnSpPr>
          <p:spPr>
            <a:xfrm flipH="1">
              <a:off x="9695201" y="7879071"/>
              <a:ext cx="133546" cy="18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4" name="Gerader Verbinder 333">
              <a:extLst>
                <a:ext uri="{FF2B5EF4-FFF2-40B4-BE49-F238E27FC236}">
                  <a16:creationId xmlns:a16="http://schemas.microsoft.com/office/drawing/2014/main" id="{2E54FFA4-3AB9-43E0-ABEE-58F5CB32DB33}"/>
                </a:ext>
              </a:extLst>
            </p:cNvPr>
            <p:cNvCxnSpPr>
              <a:cxnSpLocks/>
            </p:cNvCxnSpPr>
            <p:nvPr/>
          </p:nvCxnSpPr>
          <p:spPr>
            <a:xfrm>
              <a:off x="9777731" y="7749053"/>
              <a:ext cx="43629" cy="1308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5" name="Gerader Verbinder 334">
              <a:extLst>
                <a:ext uri="{FF2B5EF4-FFF2-40B4-BE49-F238E27FC236}">
                  <a16:creationId xmlns:a16="http://schemas.microsoft.com/office/drawing/2014/main" id="{EC1D6D7E-3519-4A06-A8A9-73554C85177D}"/>
                </a:ext>
              </a:extLst>
            </p:cNvPr>
            <p:cNvCxnSpPr>
              <a:cxnSpLocks/>
            </p:cNvCxnSpPr>
            <p:nvPr/>
          </p:nvCxnSpPr>
          <p:spPr>
            <a:xfrm flipH="1">
              <a:off x="9778972" y="7553787"/>
              <a:ext cx="133546" cy="18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44" name="Gerader Verbinder 243">
            <a:extLst>
              <a:ext uri="{FF2B5EF4-FFF2-40B4-BE49-F238E27FC236}">
                <a16:creationId xmlns:a16="http://schemas.microsoft.com/office/drawing/2014/main" id="{CFC6D559-6A4F-49A6-B40C-EDFC4881123D}"/>
              </a:ext>
            </a:extLst>
          </p:cNvPr>
          <p:cNvCxnSpPr>
            <a:cxnSpLocks/>
          </p:cNvCxnSpPr>
          <p:nvPr/>
        </p:nvCxnSpPr>
        <p:spPr>
          <a:xfrm rot="21139059" flipH="1">
            <a:off x="9818319" y="10530953"/>
            <a:ext cx="464422" cy="8761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5" name="Gerader Verbinder 244">
            <a:extLst>
              <a:ext uri="{FF2B5EF4-FFF2-40B4-BE49-F238E27FC236}">
                <a16:creationId xmlns:a16="http://schemas.microsoft.com/office/drawing/2014/main" id="{68859D38-D615-41C5-8CDC-A7ABC682F42B}"/>
              </a:ext>
            </a:extLst>
          </p:cNvPr>
          <p:cNvCxnSpPr>
            <a:cxnSpLocks/>
          </p:cNvCxnSpPr>
          <p:nvPr/>
        </p:nvCxnSpPr>
        <p:spPr>
          <a:xfrm rot="21139059" flipH="1" flipV="1">
            <a:off x="10070147" y="10691982"/>
            <a:ext cx="312225" cy="92675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6" name="Gerader Verbinder 245">
            <a:extLst>
              <a:ext uri="{FF2B5EF4-FFF2-40B4-BE49-F238E27FC236}">
                <a16:creationId xmlns:a16="http://schemas.microsoft.com/office/drawing/2014/main" id="{2D204828-9A22-4312-9370-B5F85A514546}"/>
              </a:ext>
            </a:extLst>
          </p:cNvPr>
          <p:cNvCxnSpPr>
            <a:cxnSpLocks/>
          </p:cNvCxnSpPr>
          <p:nvPr/>
        </p:nvCxnSpPr>
        <p:spPr>
          <a:xfrm rot="21139059" flipH="1" flipV="1">
            <a:off x="10454879" y="11558299"/>
            <a:ext cx="378549" cy="2750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72182F97-1D98-4078-96D2-AE54B62540A0}"/>
              </a:ext>
            </a:extLst>
          </p:cNvPr>
          <p:cNvCxnSpPr>
            <a:cxnSpLocks/>
          </p:cNvCxnSpPr>
          <p:nvPr/>
        </p:nvCxnSpPr>
        <p:spPr>
          <a:xfrm rot="21139059" flipH="1">
            <a:off x="10906341" y="11299066"/>
            <a:ext cx="71738" cy="844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8" name="Gerader Verbinder 247">
            <a:extLst>
              <a:ext uri="{FF2B5EF4-FFF2-40B4-BE49-F238E27FC236}">
                <a16:creationId xmlns:a16="http://schemas.microsoft.com/office/drawing/2014/main" id="{184863D7-AC7A-4EA7-931B-D0082ABFA58F}"/>
              </a:ext>
            </a:extLst>
          </p:cNvPr>
          <p:cNvCxnSpPr>
            <a:cxnSpLocks/>
          </p:cNvCxnSpPr>
          <p:nvPr/>
        </p:nvCxnSpPr>
        <p:spPr>
          <a:xfrm rot="21139059" flipH="1" flipV="1">
            <a:off x="10768916" y="11308212"/>
            <a:ext cx="144708" cy="9229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9" name="Gerader Verbinder 248">
            <a:extLst>
              <a:ext uri="{FF2B5EF4-FFF2-40B4-BE49-F238E27FC236}">
                <a16:creationId xmlns:a16="http://schemas.microsoft.com/office/drawing/2014/main" id="{C880A58C-0BE2-4A07-AF2C-A46A1746405C}"/>
              </a:ext>
            </a:extLst>
          </p:cNvPr>
          <p:cNvCxnSpPr>
            <a:cxnSpLocks/>
          </p:cNvCxnSpPr>
          <p:nvPr/>
        </p:nvCxnSpPr>
        <p:spPr>
          <a:xfrm rot="21139059" flipH="1">
            <a:off x="11232205" y="6354179"/>
            <a:ext cx="518446" cy="9017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0" name="Gerader Verbinder 249">
            <a:extLst>
              <a:ext uri="{FF2B5EF4-FFF2-40B4-BE49-F238E27FC236}">
                <a16:creationId xmlns:a16="http://schemas.microsoft.com/office/drawing/2014/main" id="{A2C100E1-F711-4112-A3D5-697CF37DD6C8}"/>
              </a:ext>
            </a:extLst>
          </p:cNvPr>
          <p:cNvCxnSpPr>
            <a:cxnSpLocks/>
          </p:cNvCxnSpPr>
          <p:nvPr/>
        </p:nvCxnSpPr>
        <p:spPr>
          <a:xfrm rot="21139059" flipH="1">
            <a:off x="11089302" y="6372766"/>
            <a:ext cx="512274" cy="8853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51" name="Rechteck 250">
            <a:extLst>
              <a:ext uri="{FF2B5EF4-FFF2-40B4-BE49-F238E27FC236}">
                <a16:creationId xmlns:a16="http://schemas.microsoft.com/office/drawing/2014/main" id="{13A2958E-48B0-40CD-891B-538741DEC959}"/>
              </a:ext>
            </a:extLst>
          </p:cNvPr>
          <p:cNvSpPr/>
          <p:nvPr/>
        </p:nvSpPr>
        <p:spPr>
          <a:xfrm rot="4939059">
            <a:off x="10992900" y="3495617"/>
            <a:ext cx="391765" cy="1323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2" name="Gerader Verbinder 251">
            <a:extLst>
              <a:ext uri="{FF2B5EF4-FFF2-40B4-BE49-F238E27FC236}">
                <a16:creationId xmlns:a16="http://schemas.microsoft.com/office/drawing/2014/main" id="{4BDE0063-4268-41A0-B6C4-CC3D138E69BC}"/>
              </a:ext>
            </a:extLst>
          </p:cNvPr>
          <p:cNvCxnSpPr>
            <a:cxnSpLocks/>
          </p:cNvCxnSpPr>
          <p:nvPr/>
        </p:nvCxnSpPr>
        <p:spPr>
          <a:xfrm rot="21139059">
            <a:off x="10585572" y="3494596"/>
            <a:ext cx="52319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53" name="Grafik 20">
            <a:extLst>
              <a:ext uri="{FF2B5EF4-FFF2-40B4-BE49-F238E27FC236}">
                <a16:creationId xmlns:a16="http://schemas.microsoft.com/office/drawing/2014/main" id="{16255607-4B6C-4E76-A8E7-1124686E5B21}"/>
              </a:ext>
            </a:extLst>
          </p:cNvPr>
          <p:cNvPicPr>
            <a:picLocks noChangeAspect="1"/>
          </p:cNvPicPr>
          <p:nvPr/>
        </p:nvPicPr>
        <p:blipFill rotWithShape="1">
          <a:blip r:embed="rId4"/>
          <a:srcRect l="17928" t="12403" r="19841" b="23068"/>
          <a:stretch/>
        </p:blipFill>
        <p:spPr>
          <a:xfrm rot="21139059">
            <a:off x="11114377" y="3726452"/>
            <a:ext cx="251866" cy="238150"/>
          </a:xfrm>
          <a:prstGeom prst="rect">
            <a:avLst/>
          </a:prstGeom>
        </p:spPr>
      </p:pic>
      <p:sp>
        <p:nvSpPr>
          <p:cNvPr id="254" name="Rechteck 253">
            <a:extLst>
              <a:ext uri="{FF2B5EF4-FFF2-40B4-BE49-F238E27FC236}">
                <a16:creationId xmlns:a16="http://schemas.microsoft.com/office/drawing/2014/main" id="{425D47E0-1ADF-441E-8AD2-7B75C5A132ED}"/>
              </a:ext>
            </a:extLst>
          </p:cNvPr>
          <p:cNvSpPr/>
          <p:nvPr/>
        </p:nvSpPr>
        <p:spPr>
          <a:xfrm rot="21139059">
            <a:off x="10585141" y="3367999"/>
            <a:ext cx="652959" cy="11467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Rechteck 254">
            <a:extLst>
              <a:ext uri="{FF2B5EF4-FFF2-40B4-BE49-F238E27FC236}">
                <a16:creationId xmlns:a16="http://schemas.microsoft.com/office/drawing/2014/main" id="{1B64347D-3085-45D7-A231-5A31106D746C}"/>
              </a:ext>
            </a:extLst>
          </p:cNvPr>
          <p:cNvSpPr/>
          <p:nvPr/>
        </p:nvSpPr>
        <p:spPr>
          <a:xfrm rot="21139059">
            <a:off x="9262764" y="3554021"/>
            <a:ext cx="377142" cy="1267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Rechteck 255">
            <a:extLst>
              <a:ext uri="{FF2B5EF4-FFF2-40B4-BE49-F238E27FC236}">
                <a16:creationId xmlns:a16="http://schemas.microsoft.com/office/drawing/2014/main" id="{CA16A6FA-9107-4790-882B-8E81199C6AC4}"/>
              </a:ext>
            </a:extLst>
          </p:cNvPr>
          <p:cNvSpPr/>
          <p:nvPr/>
        </p:nvSpPr>
        <p:spPr>
          <a:xfrm rot="21139059">
            <a:off x="9844350" y="3491322"/>
            <a:ext cx="173418" cy="1288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Rechteck 256">
            <a:extLst>
              <a:ext uri="{FF2B5EF4-FFF2-40B4-BE49-F238E27FC236}">
                <a16:creationId xmlns:a16="http://schemas.microsoft.com/office/drawing/2014/main" id="{A291C4AF-8786-4E11-AD72-7745BBC298FD}"/>
              </a:ext>
            </a:extLst>
          </p:cNvPr>
          <p:cNvSpPr/>
          <p:nvPr/>
        </p:nvSpPr>
        <p:spPr>
          <a:xfrm rot="21139059">
            <a:off x="10239195" y="3437187"/>
            <a:ext cx="138283" cy="1267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Rechteck 257">
            <a:extLst>
              <a:ext uri="{FF2B5EF4-FFF2-40B4-BE49-F238E27FC236}">
                <a16:creationId xmlns:a16="http://schemas.microsoft.com/office/drawing/2014/main" id="{46147F16-51C1-4F0D-8617-C7CEFC176AF0}"/>
              </a:ext>
            </a:extLst>
          </p:cNvPr>
          <p:cNvSpPr/>
          <p:nvPr/>
        </p:nvSpPr>
        <p:spPr>
          <a:xfrm rot="21139059">
            <a:off x="10012460" y="3380120"/>
            <a:ext cx="232001" cy="212250"/>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9" name="Grafik 20">
            <a:extLst>
              <a:ext uri="{FF2B5EF4-FFF2-40B4-BE49-F238E27FC236}">
                <a16:creationId xmlns:a16="http://schemas.microsoft.com/office/drawing/2014/main" id="{9F9FC389-6E6F-4290-9CB2-A94D1282DC6C}"/>
              </a:ext>
            </a:extLst>
          </p:cNvPr>
          <p:cNvPicPr>
            <a:picLocks noChangeAspect="1"/>
          </p:cNvPicPr>
          <p:nvPr/>
        </p:nvPicPr>
        <p:blipFill rotWithShape="1">
          <a:blip r:embed="rId4"/>
          <a:srcRect l="17928" t="12403" r="19841" b="23068"/>
          <a:stretch/>
        </p:blipFill>
        <p:spPr>
          <a:xfrm rot="21139059">
            <a:off x="9600818" y="3426022"/>
            <a:ext cx="251866" cy="238150"/>
          </a:xfrm>
          <a:prstGeom prst="rect">
            <a:avLst/>
          </a:prstGeom>
        </p:spPr>
      </p:pic>
      <p:cxnSp>
        <p:nvCxnSpPr>
          <p:cNvPr id="260" name="Gerader Verbinder 259">
            <a:extLst>
              <a:ext uri="{FF2B5EF4-FFF2-40B4-BE49-F238E27FC236}">
                <a16:creationId xmlns:a16="http://schemas.microsoft.com/office/drawing/2014/main" id="{100DC876-185F-4B80-B600-74C01D58ADB5}"/>
              </a:ext>
            </a:extLst>
          </p:cNvPr>
          <p:cNvCxnSpPr>
            <a:cxnSpLocks/>
          </p:cNvCxnSpPr>
          <p:nvPr/>
        </p:nvCxnSpPr>
        <p:spPr>
          <a:xfrm rot="21139059" flipV="1">
            <a:off x="8631450" y="3633553"/>
            <a:ext cx="410806" cy="4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1" name="Gerader Verbinder 260">
            <a:extLst>
              <a:ext uri="{FF2B5EF4-FFF2-40B4-BE49-F238E27FC236}">
                <a16:creationId xmlns:a16="http://schemas.microsoft.com/office/drawing/2014/main" id="{7EEAF2F4-67DE-4C81-A496-57F3F8CFE545}"/>
              </a:ext>
            </a:extLst>
          </p:cNvPr>
          <p:cNvCxnSpPr>
            <a:cxnSpLocks/>
          </p:cNvCxnSpPr>
          <p:nvPr/>
        </p:nvCxnSpPr>
        <p:spPr>
          <a:xfrm rot="21379059" flipV="1">
            <a:off x="9263904" y="3539376"/>
            <a:ext cx="350039" cy="2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2" name="Gerader Verbinder 261">
            <a:extLst>
              <a:ext uri="{FF2B5EF4-FFF2-40B4-BE49-F238E27FC236}">
                <a16:creationId xmlns:a16="http://schemas.microsoft.com/office/drawing/2014/main" id="{489795BC-3D7E-4025-81B6-5020AECF6E00}"/>
              </a:ext>
            </a:extLst>
          </p:cNvPr>
          <p:cNvCxnSpPr>
            <a:cxnSpLocks/>
          </p:cNvCxnSpPr>
          <p:nvPr/>
        </p:nvCxnSpPr>
        <p:spPr>
          <a:xfrm rot="21379059" flipV="1">
            <a:off x="9268145" y="3673791"/>
            <a:ext cx="350039" cy="2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3" name="Gerader Verbinder 262">
            <a:extLst>
              <a:ext uri="{FF2B5EF4-FFF2-40B4-BE49-F238E27FC236}">
                <a16:creationId xmlns:a16="http://schemas.microsoft.com/office/drawing/2014/main" id="{D57383C7-6586-4943-ADF0-89D3A8F717E9}"/>
              </a:ext>
            </a:extLst>
          </p:cNvPr>
          <p:cNvCxnSpPr>
            <a:cxnSpLocks/>
          </p:cNvCxnSpPr>
          <p:nvPr/>
        </p:nvCxnSpPr>
        <p:spPr>
          <a:xfrm rot="21312114" flipV="1">
            <a:off x="9864442" y="3611471"/>
            <a:ext cx="151823" cy="1190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4" name="Gerader Verbinder 263">
            <a:extLst>
              <a:ext uri="{FF2B5EF4-FFF2-40B4-BE49-F238E27FC236}">
                <a16:creationId xmlns:a16="http://schemas.microsoft.com/office/drawing/2014/main" id="{B4024BD7-00C1-4B10-AEAD-F354065397F3}"/>
              </a:ext>
            </a:extLst>
          </p:cNvPr>
          <p:cNvCxnSpPr>
            <a:cxnSpLocks/>
          </p:cNvCxnSpPr>
          <p:nvPr/>
        </p:nvCxnSpPr>
        <p:spPr>
          <a:xfrm rot="21379059" flipV="1">
            <a:off x="9847164" y="3490617"/>
            <a:ext cx="151823" cy="1190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5" name="Gerader Verbinder 264">
            <a:extLst>
              <a:ext uri="{FF2B5EF4-FFF2-40B4-BE49-F238E27FC236}">
                <a16:creationId xmlns:a16="http://schemas.microsoft.com/office/drawing/2014/main" id="{15CDAD3E-4865-4684-B2D6-CA0A91C9F049}"/>
              </a:ext>
            </a:extLst>
          </p:cNvPr>
          <p:cNvCxnSpPr>
            <a:cxnSpLocks/>
          </p:cNvCxnSpPr>
          <p:nvPr/>
        </p:nvCxnSpPr>
        <p:spPr>
          <a:xfrm rot="21312114" flipV="1">
            <a:off x="10241215" y="3430324"/>
            <a:ext cx="94685" cy="595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6" name="Gerader Verbinder 265">
            <a:extLst>
              <a:ext uri="{FF2B5EF4-FFF2-40B4-BE49-F238E27FC236}">
                <a16:creationId xmlns:a16="http://schemas.microsoft.com/office/drawing/2014/main" id="{B9B1D122-510E-4718-BA0B-2B4315C7C70D}"/>
              </a:ext>
            </a:extLst>
          </p:cNvPr>
          <p:cNvCxnSpPr>
            <a:cxnSpLocks/>
          </p:cNvCxnSpPr>
          <p:nvPr/>
        </p:nvCxnSpPr>
        <p:spPr>
          <a:xfrm rot="21312114" flipV="1">
            <a:off x="10259907" y="3563939"/>
            <a:ext cx="94685" cy="595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67" name="Grafik 20">
            <a:extLst>
              <a:ext uri="{FF2B5EF4-FFF2-40B4-BE49-F238E27FC236}">
                <a16:creationId xmlns:a16="http://schemas.microsoft.com/office/drawing/2014/main" id="{E078A618-77E8-46A4-B1BA-0CEB746B79D0}"/>
              </a:ext>
            </a:extLst>
          </p:cNvPr>
          <p:cNvPicPr>
            <a:picLocks noChangeAspect="1"/>
          </p:cNvPicPr>
          <p:nvPr/>
        </p:nvPicPr>
        <p:blipFill rotWithShape="1">
          <a:blip r:embed="rId4"/>
          <a:srcRect l="17928" t="12403" r="19841" b="23068"/>
          <a:stretch/>
        </p:blipFill>
        <p:spPr>
          <a:xfrm rot="21139059">
            <a:off x="10335304" y="3324649"/>
            <a:ext cx="251866" cy="238150"/>
          </a:xfrm>
          <a:prstGeom prst="rect">
            <a:avLst/>
          </a:prstGeom>
        </p:spPr>
      </p:pic>
      <p:cxnSp>
        <p:nvCxnSpPr>
          <p:cNvPr id="268" name="Gerader Verbinder 267">
            <a:extLst>
              <a:ext uri="{FF2B5EF4-FFF2-40B4-BE49-F238E27FC236}">
                <a16:creationId xmlns:a16="http://schemas.microsoft.com/office/drawing/2014/main" id="{5CD10C8B-43F4-436A-833D-F44BBF184F5E}"/>
              </a:ext>
            </a:extLst>
          </p:cNvPr>
          <p:cNvCxnSpPr>
            <a:cxnSpLocks/>
          </p:cNvCxnSpPr>
          <p:nvPr/>
        </p:nvCxnSpPr>
        <p:spPr>
          <a:xfrm rot="21139059" flipH="1">
            <a:off x="11252421" y="3328382"/>
            <a:ext cx="2522" cy="39997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69" name="Rechteck 268">
            <a:extLst>
              <a:ext uri="{FF2B5EF4-FFF2-40B4-BE49-F238E27FC236}">
                <a16:creationId xmlns:a16="http://schemas.microsoft.com/office/drawing/2014/main" id="{D155098E-0054-4477-8520-3D9818416FDF}"/>
              </a:ext>
            </a:extLst>
          </p:cNvPr>
          <p:cNvSpPr/>
          <p:nvPr/>
        </p:nvSpPr>
        <p:spPr>
          <a:xfrm rot="4939059">
            <a:off x="11158683" y="3998052"/>
            <a:ext cx="238151" cy="13903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0" name="Gerader Verbinder 269">
            <a:extLst>
              <a:ext uri="{FF2B5EF4-FFF2-40B4-BE49-F238E27FC236}">
                <a16:creationId xmlns:a16="http://schemas.microsoft.com/office/drawing/2014/main" id="{285AD095-DE95-49E7-ABB4-543A1C6AFFA7}"/>
              </a:ext>
            </a:extLst>
          </p:cNvPr>
          <p:cNvCxnSpPr>
            <a:cxnSpLocks/>
          </p:cNvCxnSpPr>
          <p:nvPr/>
        </p:nvCxnSpPr>
        <p:spPr>
          <a:xfrm rot="21139059" flipH="1">
            <a:off x="11360458" y="3941081"/>
            <a:ext cx="250" cy="43461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1" name="Gerader Verbinder 270">
            <a:extLst>
              <a:ext uri="{FF2B5EF4-FFF2-40B4-BE49-F238E27FC236}">
                <a16:creationId xmlns:a16="http://schemas.microsoft.com/office/drawing/2014/main" id="{BE3C0BFF-7066-4D5E-AD29-10CD65D35FEC}"/>
              </a:ext>
            </a:extLst>
          </p:cNvPr>
          <p:cNvCxnSpPr>
            <a:cxnSpLocks/>
          </p:cNvCxnSpPr>
          <p:nvPr/>
        </p:nvCxnSpPr>
        <p:spPr>
          <a:xfrm rot="21139059" flipH="1">
            <a:off x="11224245" y="3962206"/>
            <a:ext cx="250" cy="43461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2" name="Rechteck 271">
            <a:extLst>
              <a:ext uri="{FF2B5EF4-FFF2-40B4-BE49-F238E27FC236}">
                <a16:creationId xmlns:a16="http://schemas.microsoft.com/office/drawing/2014/main" id="{C3BB268D-9691-403E-BD2C-586A2632713D}"/>
              </a:ext>
            </a:extLst>
          </p:cNvPr>
          <p:cNvSpPr/>
          <p:nvPr/>
        </p:nvSpPr>
        <p:spPr>
          <a:xfrm rot="4059160">
            <a:off x="9350331" y="8213015"/>
            <a:ext cx="557015" cy="12768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3" name="Gerader Verbinder 272">
            <a:extLst>
              <a:ext uri="{FF2B5EF4-FFF2-40B4-BE49-F238E27FC236}">
                <a16:creationId xmlns:a16="http://schemas.microsoft.com/office/drawing/2014/main" id="{6D287F58-ACCF-4B4D-B405-F0AC7F79F80F}"/>
              </a:ext>
            </a:extLst>
          </p:cNvPr>
          <p:cNvCxnSpPr>
            <a:cxnSpLocks/>
          </p:cNvCxnSpPr>
          <p:nvPr/>
        </p:nvCxnSpPr>
        <p:spPr>
          <a:xfrm rot="21139059">
            <a:off x="11265811" y="7813494"/>
            <a:ext cx="356680" cy="10905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4" name="Rechteck 273">
            <a:extLst>
              <a:ext uri="{FF2B5EF4-FFF2-40B4-BE49-F238E27FC236}">
                <a16:creationId xmlns:a16="http://schemas.microsoft.com/office/drawing/2014/main" id="{6FD60724-036F-4C01-83AE-5B10C3C219DF}"/>
              </a:ext>
            </a:extLst>
          </p:cNvPr>
          <p:cNvSpPr/>
          <p:nvPr/>
        </p:nvSpPr>
        <p:spPr>
          <a:xfrm rot="3204955">
            <a:off x="8871107" y="7527377"/>
            <a:ext cx="633649" cy="1313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5" name="Rechteck 274">
            <a:extLst>
              <a:ext uri="{FF2B5EF4-FFF2-40B4-BE49-F238E27FC236}">
                <a16:creationId xmlns:a16="http://schemas.microsoft.com/office/drawing/2014/main" id="{56A03D78-F059-4575-867E-859D8440092B}"/>
              </a:ext>
            </a:extLst>
          </p:cNvPr>
          <p:cNvSpPr/>
          <p:nvPr/>
        </p:nvSpPr>
        <p:spPr>
          <a:xfrm rot="1572075">
            <a:off x="7347686" y="6489541"/>
            <a:ext cx="823098" cy="12040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6" name="Rechteck 275">
            <a:extLst>
              <a:ext uri="{FF2B5EF4-FFF2-40B4-BE49-F238E27FC236}">
                <a16:creationId xmlns:a16="http://schemas.microsoft.com/office/drawing/2014/main" id="{2916D9A6-0332-44BF-A780-4C064A2A4544}"/>
              </a:ext>
            </a:extLst>
          </p:cNvPr>
          <p:cNvSpPr/>
          <p:nvPr/>
        </p:nvSpPr>
        <p:spPr>
          <a:xfrm rot="3110953">
            <a:off x="8713161" y="7038140"/>
            <a:ext cx="170411" cy="1320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7" name="Grafik 20">
            <a:extLst>
              <a:ext uri="{FF2B5EF4-FFF2-40B4-BE49-F238E27FC236}">
                <a16:creationId xmlns:a16="http://schemas.microsoft.com/office/drawing/2014/main" id="{91D31B7A-06E3-4216-AA08-F7ADB2E26DAE}"/>
              </a:ext>
            </a:extLst>
          </p:cNvPr>
          <p:cNvPicPr>
            <a:picLocks noChangeAspect="1"/>
          </p:cNvPicPr>
          <p:nvPr/>
        </p:nvPicPr>
        <p:blipFill rotWithShape="1">
          <a:blip r:embed="rId4"/>
          <a:srcRect l="17928" t="12403" r="19841" b="23068"/>
          <a:stretch/>
        </p:blipFill>
        <p:spPr>
          <a:xfrm rot="21139059">
            <a:off x="8795260" y="7125003"/>
            <a:ext cx="251866" cy="238150"/>
          </a:xfrm>
          <a:prstGeom prst="rect">
            <a:avLst/>
          </a:prstGeom>
        </p:spPr>
      </p:pic>
      <p:sp>
        <p:nvSpPr>
          <p:cNvPr id="278" name="Rechteck 277">
            <a:extLst>
              <a:ext uri="{FF2B5EF4-FFF2-40B4-BE49-F238E27FC236}">
                <a16:creationId xmlns:a16="http://schemas.microsoft.com/office/drawing/2014/main" id="{518C8DC8-7AD3-4707-8DF2-370C797A5347}"/>
              </a:ext>
            </a:extLst>
          </p:cNvPr>
          <p:cNvSpPr/>
          <p:nvPr/>
        </p:nvSpPr>
        <p:spPr>
          <a:xfrm rot="15739059">
            <a:off x="7021713" y="5359992"/>
            <a:ext cx="546956" cy="142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9" name="Rechteck 278">
            <a:extLst>
              <a:ext uri="{FF2B5EF4-FFF2-40B4-BE49-F238E27FC236}">
                <a16:creationId xmlns:a16="http://schemas.microsoft.com/office/drawing/2014/main" id="{57ABE230-71A3-48D4-B0D8-59A05B689CAF}"/>
              </a:ext>
            </a:extLst>
          </p:cNvPr>
          <p:cNvSpPr/>
          <p:nvPr/>
        </p:nvSpPr>
        <p:spPr>
          <a:xfrm rot="15739059">
            <a:off x="7021515" y="5989650"/>
            <a:ext cx="706234" cy="1358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0" name="Gerader Verbinder 279">
            <a:extLst>
              <a:ext uri="{FF2B5EF4-FFF2-40B4-BE49-F238E27FC236}">
                <a16:creationId xmlns:a16="http://schemas.microsoft.com/office/drawing/2014/main" id="{4981F2DB-B1EF-4D3D-BA66-81CDA650A5AB}"/>
              </a:ext>
            </a:extLst>
          </p:cNvPr>
          <p:cNvCxnSpPr>
            <a:cxnSpLocks/>
          </p:cNvCxnSpPr>
          <p:nvPr/>
        </p:nvCxnSpPr>
        <p:spPr>
          <a:xfrm rot="202908">
            <a:off x="9041698" y="7309756"/>
            <a:ext cx="413223" cy="5069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1" name="Gerader Verbinder 280">
            <a:extLst>
              <a:ext uri="{FF2B5EF4-FFF2-40B4-BE49-F238E27FC236}">
                <a16:creationId xmlns:a16="http://schemas.microsoft.com/office/drawing/2014/main" id="{03B468BA-D695-417E-B30C-361984B2AD00}"/>
              </a:ext>
            </a:extLst>
          </p:cNvPr>
          <p:cNvCxnSpPr>
            <a:cxnSpLocks/>
          </p:cNvCxnSpPr>
          <p:nvPr/>
        </p:nvCxnSpPr>
        <p:spPr>
          <a:xfrm rot="202908">
            <a:off x="8926127" y="7372853"/>
            <a:ext cx="413223" cy="5069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2" name="Gerader Verbinder 281">
            <a:extLst>
              <a:ext uri="{FF2B5EF4-FFF2-40B4-BE49-F238E27FC236}">
                <a16:creationId xmlns:a16="http://schemas.microsoft.com/office/drawing/2014/main" id="{AAD5D88A-A53F-4F7C-BD70-BBC1CE7F686F}"/>
              </a:ext>
            </a:extLst>
          </p:cNvPr>
          <p:cNvCxnSpPr>
            <a:cxnSpLocks/>
          </p:cNvCxnSpPr>
          <p:nvPr/>
        </p:nvCxnSpPr>
        <p:spPr>
          <a:xfrm rot="21139059">
            <a:off x="9502855" y="8057503"/>
            <a:ext cx="121383" cy="460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Gerader Verbinder 282">
            <a:extLst>
              <a:ext uri="{FF2B5EF4-FFF2-40B4-BE49-F238E27FC236}">
                <a16:creationId xmlns:a16="http://schemas.microsoft.com/office/drawing/2014/main" id="{CF14DC70-4C33-47C0-AC04-CD9C36976629}"/>
              </a:ext>
            </a:extLst>
          </p:cNvPr>
          <p:cNvCxnSpPr>
            <a:cxnSpLocks/>
          </p:cNvCxnSpPr>
          <p:nvPr/>
        </p:nvCxnSpPr>
        <p:spPr>
          <a:xfrm rot="202908">
            <a:off x="8785812" y="7001753"/>
            <a:ext cx="127186" cy="126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4" name="Gerader Verbinder 283">
            <a:extLst>
              <a:ext uri="{FF2B5EF4-FFF2-40B4-BE49-F238E27FC236}">
                <a16:creationId xmlns:a16="http://schemas.microsoft.com/office/drawing/2014/main" id="{50E092AC-33DC-42D5-A00A-2C13A34F3EE0}"/>
              </a:ext>
            </a:extLst>
          </p:cNvPr>
          <p:cNvCxnSpPr>
            <a:cxnSpLocks/>
          </p:cNvCxnSpPr>
          <p:nvPr/>
        </p:nvCxnSpPr>
        <p:spPr>
          <a:xfrm rot="21139059" flipH="1">
            <a:off x="7245548" y="3984637"/>
            <a:ext cx="7731" cy="9485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85" name="Rechteck 284">
            <a:extLst>
              <a:ext uri="{FF2B5EF4-FFF2-40B4-BE49-F238E27FC236}">
                <a16:creationId xmlns:a16="http://schemas.microsoft.com/office/drawing/2014/main" id="{E742A5D4-0FE7-4DC9-A72C-5A4721C3ED8C}"/>
              </a:ext>
            </a:extLst>
          </p:cNvPr>
          <p:cNvSpPr/>
          <p:nvPr/>
        </p:nvSpPr>
        <p:spPr>
          <a:xfrm rot="19588823">
            <a:off x="9346906" y="7834414"/>
            <a:ext cx="225710" cy="208924"/>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286" name="Grafik 20">
            <a:extLst>
              <a:ext uri="{FF2B5EF4-FFF2-40B4-BE49-F238E27FC236}">
                <a16:creationId xmlns:a16="http://schemas.microsoft.com/office/drawing/2014/main" id="{7885264D-367A-460F-B968-E0EEE7175E60}"/>
              </a:ext>
            </a:extLst>
          </p:cNvPr>
          <p:cNvPicPr>
            <a:picLocks noChangeAspect="1"/>
          </p:cNvPicPr>
          <p:nvPr/>
        </p:nvPicPr>
        <p:blipFill rotWithShape="1">
          <a:blip r:embed="rId4"/>
          <a:srcRect l="17928" t="12403" r="19841" b="23068"/>
          <a:stretch/>
        </p:blipFill>
        <p:spPr>
          <a:xfrm rot="21139059">
            <a:off x="9604467" y="8486098"/>
            <a:ext cx="251866" cy="238150"/>
          </a:xfrm>
          <a:prstGeom prst="rect">
            <a:avLst/>
          </a:prstGeom>
        </p:spPr>
      </p:pic>
      <p:pic>
        <p:nvPicPr>
          <p:cNvPr id="287" name="Grafik 20">
            <a:extLst>
              <a:ext uri="{FF2B5EF4-FFF2-40B4-BE49-F238E27FC236}">
                <a16:creationId xmlns:a16="http://schemas.microsoft.com/office/drawing/2014/main" id="{1D87BE79-9473-49CE-8216-156CB2122C1C}"/>
              </a:ext>
            </a:extLst>
          </p:cNvPr>
          <p:cNvPicPr>
            <a:picLocks noChangeAspect="1"/>
          </p:cNvPicPr>
          <p:nvPr/>
        </p:nvPicPr>
        <p:blipFill rotWithShape="1">
          <a:blip r:embed="rId4"/>
          <a:srcRect l="17928" t="12403" r="19841" b="23068"/>
          <a:stretch/>
        </p:blipFill>
        <p:spPr>
          <a:xfrm rot="21117170">
            <a:off x="7119619" y="4925893"/>
            <a:ext cx="251866" cy="238150"/>
          </a:xfrm>
          <a:prstGeom prst="rect">
            <a:avLst/>
          </a:prstGeom>
        </p:spPr>
      </p:pic>
      <p:sp>
        <p:nvSpPr>
          <p:cNvPr id="288" name="Rechteck 287">
            <a:extLst>
              <a:ext uri="{FF2B5EF4-FFF2-40B4-BE49-F238E27FC236}">
                <a16:creationId xmlns:a16="http://schemas.microsoft.com/office/drawing/2014/main" id="{301EB803-B241-431D-8B0B-6CED700A9D30}"/>
              </a:ext>
            </a:extLst>
          </p:cNvPr>
          <p:cNvSpPr/>
          <p:nvPr/>
        </p:nvSpPr>
        <p:spPr>
          <a:xfrm rot="21139059">
            <a:off x="7028313" y="3853062"/>
            <a:ext cx="474329" cy="12677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9" name="Rechteck 288">
            <a:extLst>
              <a:ext uri="{FF2B5EF4-FFF2-40B4-BE49-F238E27FC236}">
                <a16:creationId xmlns:a16="http://schemas.microsoft.com/office/drawing/2014/main" id="{437E518B-86DA-48F0-A68F-7CD71F66FA7A}"/>
              </a:ext>
            </a:extLst>
          </p:cNvPr>
          <p:cNvSpPr/>
          <p:nvPr/>
        </p:nvSpPr>
        <p:spPr>
          <a:xfrm rot="21139059">
            <a:off x="7492395" y="3792147"/>
            <a:ext cx="442008" cy="1191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0" name="Rechteck 289">
            <a:extLst>
              <a:ext uri="{FF2B5EF4-FFF2-40B4-BE49-F238E27FC236}">
                <a16:creationId xmlns:a16="http://schemas.microsoft.com/office/drawing/2014/main" id="{E601DA05-F7FF-4150-9FF8-A9F2020A35AD}"/>
              </a:ext>
            </a:extLst>
          </p:cNvPr>
          <p:cNvSpPr/>
          <p:nvPr/>
        </p:nvSpPr>
        <p:spPr>
          <a:xfrm rot="21139059">
            <a:off x="8616836" y="3638275"/>
            <a:ext cx="437454" cy="1243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1" name="Rechteck 290">
            <a:extLst>
              <a:ext uri="{FF2B5EF4-FFF2-40B4-BE49-F238E27FC236}">
                <a16:creationId xmlns:a16="http://schemas.microsoft.com/office/drawing/2014/main" id="{D9FEEF57-B630-41F4-88C1-A0B68FCAE53E}"/>
              </a:ext>
            </a:extLst>
          </p:cNvPr>
          <p:cNvSpPr/>
          <p:nvPr/>
        </p:nvSpPr>
        <p:spPr>
          <a:xfrm rot="6728708">
            <a:off x="10859319" y="6725675"/>
            <a:ext cx="1135845" cy="1242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Rechteck 291">
            <a:extLst>
              <a:ext uri="{FF2B5EF4-FFF2-40B4-BE49-F238E27FC236}">
                <a16:creationId xmlns:a16="http://schemas.microsoft.com/office/drawing/2014/main" id="{A868FF9D-0FCB-4D32-B300-BB10B10A0F37}"/>
              </a:ext>
            </a:extLst>
          </p:cNvPr>
          <p:cNvSpPr/>
          <p:nvPr/>
        </p:nvSpPr>
        <p:spPr>
          <a:xfrm rot="21192896">
            <a:off x="11485872" y="6084116"/>
            <a:ext cx="251907" cy="249583"/>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293" name="Grafik 20">
            <a:extLst>
              <a:ext uri="{FF2B5EF4-FFF2-40B4-BE49-F238E27FC236}">
                <a16:creationId xmlns:a16="http://schemas.microsoft.com/office/drawing/2014/main" id="{E79C608E-2E2E-464B-8A42-EFCFCAC78C35}"/>
              </a:ext>
            </a:extLst>
          </p:cNvPr>
          <p:cNvPicPr>
            <a:picLocks noChangeAspect="1"/>
          </p:cNvPicPr>
          <p:nvPr/>
        </p:nvPicPr>
        <p:blipFill rotWithShape="1">
          <a:blip r:embed="rId4"/>
          <a:srcRect l="17928" t="12403" r="19841" b="23068"/>
          <a:stretch/>
        </p:blipFill>
        <p:spPr>
          <a:xfrm rot="21139059">
            <a:off x="11055657" y="7280573"/>
            <a:ext cx="251866" cy="238150"/>
          </a:xfrm>
          <a:prstGeom prst="rect">
            <a:avLst/>
          </a:prstGeom>
        </p:spPr>
      </p:pic>
      <p:cxnSp>
        <p:nvCxnSpPr>
          <p:cNvPr id="294" name="Gerader Verbinder 293">
            <a:extLst>
              <a:ext uri="{FF2B5EF4-FFF2-40B4-BE49-F238E27FC236}">
                <a16:creationId xmlns:a16="http://schemas.microsoft.com/office/drawing/2014/main" id="{F4FECFB2-0B44-43E5-8CB3-E4F6127C542D}"/>
              </a:ext>
            </a:extLst>
          </p:cNvPr>
          <p:cNvCxnSpPr>
            <a:cxnSpLocks/>
          </p:cNvCxnSpPr>
          <p:nvPr/>
        </p:nvCxnSpPr>
        <p:spPr>
          <a:xfrm rot="21139059">
            <a:off x="7018898" y="3790666"/>
            <a:ext cx="1370394" cy="129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5" name="Gerader Verbinder 294">
            <a:extLst>
              <a:ext uri="{FF2B5EF4-FFF2-40B4-BE49-F238E27FC236}">
                <a16:creationId xmlns:a16="http://schemas.microsoft.com/office/drawing/2014/main" id="{1F603B3D-9878-4A24-8D91-CEBD0BCDC414}"/>
              </a:ext>
            </a:extLst>
          </p:cNvPr>
          <p:cNvCxnSpPr>
            <a:cxnSpLocks/>
          </p:cNvCxnSpPr>
          <p:nvPr/>
        </p:nvCxnSpPr>
        <p:spPr>
          <a:xfrm rot="21139059" flipV="1">
            <a:off x="7255518" y="3900457"/>
            <a:ext cx="1154712" cy="7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7" name="Gerader Verbinder 296">
            <a:extLst>
              <a:ext uri="{FF2B5EF4-FFF2-40B4-BE49-F238E27FC236}">
                <a16:creationId xmlns:a16="http://schemas.microsoft.com/office/drawing/2014/main" id="{81DB07C1-B198-4DA9-8A2E-65BBD71D6261}"/>
              </a:ext>
            </a:extLst>
          </p:cNvPr>
          <p:cNvCxnSpPr>
            <a:cxnSpLocks/>
          </p:cNvCxnSpPr>
          <p:nvPr/>
        </p:nvCxnSpPr>
        <p:spPr>
          <a:xfrm rot="21139059" flipV="1">
            <a:off x="8648698" y="3760600"/>
            <a:ext cx="411465" cy="20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8" name="Gerader Verbinder 297">
            <a:extLst>
              <a:ext uri="{FF2B5EF4-FFF2-40B4-BE49-F238E27FC236}">
                <a16:creationId xmlns:a16="http://schemas.microsoft.com/office/drawing/2014/main" id="{9411C4AE-39BC-4696-AF83-B4ADAF9D406B}"/>
              </a:ext>
            </a:extLst>
          </p:cNvPr>
          <p:cNvCxnSpPr>
            <a:cxnSpLocks/>
          </p:cNvCxnSpPr>
          <p:nvPr/>
        </p:nvCxnSpPr>
        <p:spPr>
          <a:xfrm rot="21139059" flipH="1">
            <a:off x="7179194" y="3876429"/>
            <a:ext cx="15430" cy="2557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99" name="Rechteck 298">
            <a:extLst>
              <a:ext uri="{FF2B5EF4-FFF2-40B4-BE49-F238E27FC236}">
                <a16:creationId xmlns:a16="http://schemas.microsoft.com/office/drawing/2014/main" id="{CB019B59-9FD1-4DB3-A091-5D23AA4101C1}"/>
              </a:ext>
            </a:extLst>
          </p:cNvPr>
          <p:cNvSpPr/>
          <p:nvPr/>
        </p:nvSpPr>
        <p:spPr>
          <a:xfrm rot="1572075">
            <a:off x="8089477" y="6834418"/>
            <a:ext cx="718812" cy="120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0" name="Rechteck 299">
            <a:extLst>
              <a:ext uri="{FF2B5EF4-FFF2-40B4-BE49-F238E27FC236}">
                <a16:creationId xmlns:a16="http://schemas.microsoft.com/office/drawing/2014/main" id="{AB6DB7E6-1A7B-49B6-A30B-3AEDCF9D4C44}"/>
              </a:ext>
            </a:extLst>
          </p:cNvPr>
          <p:cNvSpPr/>
          <p:nvPr/>
        </p:nvSpPr>
        <p:spPr>
          <a:xfrm rot="21139059">
            <a:off x="7930978" y="3731680"/>
            <a:ext cx="489663" cy="12677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1" name="Gerader Verbinder 300">
            <a:extLst>
              <a:ext uri="{FF2B5EF4-FFF2-40B4-BE49-F238E27FC236}">
                <a16:creationId xmlns:a16="http://schemas.microsoft.com/office/drawing/2014/main" id="{58FAC7B5-F529-43DF-A1F9-C0FB05378FB1}"/>
              </a:ext>
            </a:extLst>
          </p:cNvPr>
          <p:cNvCxnSpPr>
            <a:cxnSpLocks/>
          </p:cNvCxnSpPr>
          <p:nvPr/>
        </p:nvCxnSpPr>
        <p:spPr>
          <a:xfrm rot="21139059" flipH="1">
            <a:off x="7396871" y="5142180"/>
            <a:ext cx="14769" cy="120497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2" name="Gerader Verbinder 301">
            <a:extLst>
              <a:ext uri="{FF2B5EF4-FFF2-40B4-BE49-F238E27FC236}">
                <a16:creationId xmlns:a16="http://schemas.microsoft.com/office/drawing/2014/main" id="{8DF52312-E223-4B8C-8EA4-88F5FD4B0F87}"/>
              </a:ext>
            </a:extLst>
          </p:cNvPr>
          <p:cNvCxnSpPr>
            <a:cxnSpLocks/>
          </p:cNvCxnSpPr>
          <p:nvPr/>
        </p:nvCxnSpPr>
        <p:spPr>
          <a:xfrm rot="21139059">
            <a:off x="7526252" y="6257408"/>
            <a:ext cx="1223424" cy="83218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3" name="Gerader Verbinder 302">
            <a:extLst>
              <a:ext uri="{FF2B5EF4-FFF2-40B4-BE49-F238E27FC236}">
                <a16:creationId xmlns:a16="http://schemas.microsoft.com/office/drawing/2014/main" id="{F3F334AE-8D72-49DA-B204-518C5575C134}"/>
              </a:ext>
            </a:extLst>
          </p:cNvPr>
          <p:cNvCxnSpPr>
            <a:cxnSpLocks/>
          </p:cNvCxnSpPr>
          <p:nvPr/>
        </p:nvCxnSpPr>
        <p:spPr>
          <a:xfrm rot="21139059">
            <a:off x="7398852" y="6326030"/>
            <a:ext cx="1257027" cy="84547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4" name="Gerader Verbinder 303">
            <a:extLst>
              <a:ext uri="{FF2B5EF4-FFF2-40B4-BE49-F238E27FC236}">
                <a16:creationId xmlns:a16="http://schemas.microsoft.com/office/drawing/2014/main" id="{B0DCF9F7-2280-43E3-A44F-58CD528932BB}"/>
              </a:ext>
            </a:extLst>
          </p:cNvPr>
          <p:cNvCxnSpPr>
            <a:cxnSpLocks/>
          </p:cNvCxnSpPr>
          <p:nvPr/>
        </p:nvCxnSpPr>
        <p:spPr>
          <a:xfrm rot="21139059">
            <a:off x="8712242" y="7078555"/>
            <a:ext cx="74064" cy="1329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05" name="Grafik 20">
            <a:extLst>
              <a:ext uri="{FF2B5EF4-FFF2-40B4-BE49-F238E27FC236}">
                <a16:creationId xmlns:a16="http://schemas.microsoft.com/office/drawing/2014/main" id="{BF9CE96C-AB62-455E-8F9D-EB7475754E81}"/>
              </a:ext>
            </a:extLst>
          </p:cNvPr>
          <p:cNvPicPr>
            <a:picLocks noChangeAspect="1"/>
          </p:cNvPicPr>
          <p:nvPr/>
        </p:nvPicPr>
        <p:blipFill rotWithShape="1">
          <a:blip r:embed="rId4"/>
          <a:srcRect l="17928" t="12403" r="19841" b="23068"/>
          <a:stretch/>
        </p:blipFill>
        <p:spPr>
          <a:xfrm rot="21150723">
            <a:off x="8384993" y="3585737"/>
            <a:ext cx="251866" cy="238150"/>
          </a:xfrm>
          <a:prstGeom prst="rect">
            <a:avLst/>
          </a:prstGeom>
        </p:spPr>
      </p:pic>
      <p:sp>
        <p:nvSpPr>
          <p:cNvPr id="306" name="Rechteck 305">
            <a:extLst>
              <a:ext uri="{FF2B5EF4-FFF2-40B4-BE49-F238E27FC236}">
                <a16:creationId xmlns:a16="http://schemas.microsoft.com/office/drawing/2014/main" id="{F5050604-34A7-42BF-9E7A-1A08A08C8749}"/>
              </a:ext>
            </a:extLst>
          </p:cNvPr>
          <p:cNvSpPr/>
          <p:nvPr/>
        </p:nvSpPr>
        <p:spPr>
          <a:xfrm rot="21139059">
            <a:off x="9044450" y="3516791"/>
            <a:ext cx="229768" cy="207277"/>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3" name="Grafik 162">
            <a:hlinkClick r:id="rId5" action="ppaction://hlinksldjump"/>
            <a:extLst>
              <a:ext uri="{FF2B5EF4-FFF2-40B4-BE49-F238E27FC236}">
                <a16:creationId xmlns:a16="http://schemas.microsoft.com/office/drawing/2014/main" id="{F2004EAC-5D35-4822-8325-C3B3884744F9}"/>
              </a:ext>
            </a:extLst>
          </p:cNvPr>
          <p:cNvPicPr>
            <a:picLocks noChangeAspect="1"/>
          </p:cNvPicPr>
          <p:nvPr/>
        </p:nvPicPr>
        <p:blipFill rotWithShape="1">
          <a:blip r:embed="rId6"/>
          <a:srcRect l="16025" t="18872" r="57188" b="5056"/>
          <a:stretch/>
        </p:blipFill>
        <p:spPr>
          <a:xfrm>
            <a:off x="259599" y="635598"/>
            <a:ext cx="883412" cy="1672547"/>
          </a:xfrm>
          <a:prstGeom prst="rect">
            <a:avLst/>
          </a:prstGeom>
        </p:spPr>
      </p:pic>
    </p:spTree>
    <p:extLst>
      <p:ext uri="{BB962C8B-B14F-4D97-AF65-F5344CB8AC3E}">
        <p14:creationId xmlns:p14="http://schemas.microsoft.com/office/powerpoint/2010/main" val="104812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288454" y="896315"/>
            <a:ext cx="3925833"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23. </a:t>
            </a:r>
            <a:r>
              <a:rPr lang="de-DE" sz="3200" b="1" dirty="0" err="1"/>
              <a:t>Binnui</a:t>
            </a:r>
            <a:r>
              <a:rPr lang="de-DE" sz="3200" b="1" dirty="0"/>
              <a:t> + Leviten</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615885" cy="8956298"/>
          </a:xfrm>
          <a:prstGeom prst="rect">
            <a:avLst/>
          </a:prstGeom>
          <a:noFill/>
        </p:spPr>
        <p:txBody>
          <a:bodyPr wrap="square" rtlCol="0">
            <a:spAutoFit/>
          </a:bodyPr>
          <a:lstStyle/>
          <a:p>
            <a:pPr fontAlgn="ctr"/>
            <a:r>
              <a:rPr lang="de-DE" sz="3200" b="1" dirty="0">
                <a:latin typeface="Calibri" panose="020F0502020204030204" pitchFamily="34" charset="0"/>
              </a:rPr>
              <a:t>23.</a:t>
            </a:r>
            <a:r>
              <a:rPr lang="de-DE" sz="3200" dirty="0">
                <a:latin typeface="Calibri" panose="020F0502020204030204" pitchFamily="34" charset="0"/>
              </a:rPr>
              <a:t> (V.18) </a:t>
            </a:r>
            <a:r>
              <a:rPr lang="de-DE" sz="3200" b="1" dirty="0">
                <a:latin typeface="Calibri" panose="020F0502020204030204" pitchFamily="34" charset="0"/>
              </a:rPr>
              <a:t>Die Familie bauen – den Glauben an die nächste Generation weitergeben.</a:t>
            </a:r>
            <a:r>
              <a:rPr lang="de-DE" sz="3200" dirty="0">
                <a:latin typeface="Calibri" panose="020F0502020204030204" pitchFamily="34" charset="0"/>
              </a:rPr>
              <a:t> Leviten unter </a:t>
            </a:r>
            <a:r>
              <a:rPr lang="de-DE" sz="3200" dirty="0" err="1">
                <a:latin typeface="Calibri" panose="020F0502020204030204" pitchFamily="34" charset="0"/>
              </a:rPr>
              <a:t>Binnui</a:t>
            </a:r>
            <a:r>
              <a:rPr lang="de-DE" sz="3200" dirty="0">
                <a:latin typeface="Calibri" panose="020F0502020204030204" pitchFamily="34" charset="0"/>
              </a:rPr>
              <a:t> Ben-</a:t>
            </a:r>
            <a:r>
              <a:rPr lang="de-DE" sz="3200" dirty="0" err="1">
                <a:latin typeface="Calibri" panose="020F0502020204030204" pitchFamily="34" charset="0"/>
              </a:rPr>
              <a:t>Henadad</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dem Obersten des anderen halben Bezirks von Keïla. </a:t>
            </a:r>
          </a:p>
          <a:p>
            <a:pPr marL="285771" indent="-285771" fontAlgn="ctr">
              <a:buFont typeface="Arial" panose="020B0604020202020204" pitchFamily="34" charset="0"/>
              <a:buChar char="•"/>
            </a:pPr>
            <a:r>
              <a:rPr lang="de-DE" sz="3200" dirty="0">
                <a:latin typeface="Calibri" panose="020F0502020204030204" pitchFamily="34" charset="0"/>
              </a:rPr>
              <a:t>Der Name </a:t>
            </a:r>
            <a:r>
              <a:rPr lang="de-DE" sz="3200" dirty="0" err="1">
                <a:latin typeface="Calibri" panose="020F0502020204030204" pitchFamily="34" charset="0"/>
              </a:rPr>
              <a:t>Binnui</a:t>
            </a:r>
            <a:r>
              <a:rPr lang="de-DE" sz="3200" dirty="0">
                <a:latin typeface="Calibri" panose="020F0502020204030204" pitchFamily="34" charset="0"/>
              </a:rPr>
              <a:t> kommt mehrfach aber ausschließlich nach dem Exil vor und bedeutet “gebaut“, gemeint ist wohl die Familie oder Nachkommenschaft. </a:t>
            </a:r>
            <a:r>
              <a:rPr lang="de-DE" sz="3200" dirty="0" err="1">
                <a:latin typeface="Calibri" panose="020F0502020204030204" pitchFamily="34" charset="0"/>
              </a:rPr>
              <a:t>Henadad</a:t>
            </a:r>
            <a:r>
              <a:rPr lang="de-DE" sz="3200" dirty="0">
                <a:latin typeface="Calibri" panose="020F0502020204030204" pitchFamily="34" charset="0"/>
              </a:rPr>
              <a:t> bedeutet „Gnade </a:t>
            </a:r>
            <a:r>
              <a:rPr lang="de-DE" sz="3200" dirty="0" err="1">
                <a:latin typeface="Calibri" panose="020F0502020204030204" pitchFamily="34" charset="0"/>
              </a:rPr>
              <a:t>Hadads</a:t>
            </a:r>
            <a:r>
              <a:rPr lang="de-DE" sz="3200" dirty="0">
                <a:latin typeface="Calibri" panose="020F0502020204030204" pitchFamily="34" charset="0"/>
              </a:rPr>
              <a:t>“, er baute den Tempel wieder auf (</a:t>
            </a:r>
            <a:r>
              <a:rPr lang="de-DE" sz="3200" dirty="0" err="1">
                <a:latin typeface="Calibri" panose="020F0502020204030204" pitchFamily="34" charset="0"/>
              </a:rPr>
              <a:t>Esr</a:t>
            </a:r>
            <a:r>
              <a:rPr lang="de-DE" sz="3200" dirty="0">
                <a:latin typeface="Calibri" panose="020F0502020204030204" pitchFamily="34" charset="0"/>
              </a:rPr>
              <a:t> 3,9), sein Nachkomme </a:t>
            </a:r>
            <a:r>
              <a:rPr lang="de-DE" sz="3200" dirty="0" err="1">
                <a:latin typeface="Calibri" panose="020F0502020204030204" pitchFamily="34" charset="0"/>
              </a:rPr>
              <a:t>Binnui</a:t>
            </a:r>
            <a:r>
              <a:rPr lang="de-DE" sz="3200" dirty="0">
                <a:latin typeface="Calibri" panose="020F0502020204030204" pitchFamily="34" charset="0"/>
              </a:rPr>
              <a:t>  baut 90 Jahre später die Mauer wieder mit auf, stand als Bürgermeister von Keïla in politischer Verantwortung und unterschreibt als Führer den Vertrag Nehemias (</a:t>
            </a:r>
            <a:r>
              <a:rPr lang="de-DE" sz="3200" dirty="0" err="1">
                <a:latin typeface="Calibri" panose="020F0502020204030204" pitchFamily="34" charset="0"/>
              </a:rPr>
              <a:t>Neh</a:t>
            </a:r>
            <a:r>
              <a:rPr lang="de-DE" sz="3200" dirty="0">
                <a:latin typeface="Calibri" panose="020F0502020204030204" pitchFamily="34" charset="0"/>
              </a:rPr>
              <a:t> 10,10). </a:t>
            </a:r>
          </a:p>
          <a:p>
            <a:pPr marL="285771" indent="-285771" fontAlgn="ctr">
              <a:buFont typeface="Arial" panose="020B0604020202020204" pitchFamily="34" charset="0"/>
              <a:buChar char="•"/>
            </a:pPr>
            <a:r>
              <a:rPr lang="de-DE" sz="3200" dirty="0">
                <a:latin typeface="Calibri" panose="020F0502020204030204" pitchFamily="34" charset="0"/>
              </a:rPr>
              <a:t>Außerdem gehört er zu den wenige Bauleuten, die zwei Abschnitte ausbesserten (s. 30. Bauabschnitt in </a:t>
            </a:r>
            <a:r>
              <a:rPr lang="de-DE" sz="3200" dirty="0" err="1">
                <a:latin typeface="Calibri" panose="020F0502020204030204" pitchFamily="34" charset="0"/>
              </a:rPr>
              <a:t>Neh</a:t>
            </a:r>
            <a:r>
              <a:rPr lang="de-DE" sz="3200" dirty="0">
                <a:latin typeface="Calibri" panose="020F0502020204030204" pitchFamily="34" charset="0"/>
              </a:rPr>
              <a:t> 3,24).</a:t>
            </a:r>
          </a:p>
          <a:p>
            <a:pPr marL="285771" indent="-285771" fontAlgn="ctr">
              <a:buFont typeface="Arial" panose="020B0604020202020204" pitchFamily="34" charset="0"/>
              <a:buChar char="•"/>
            </a:pPr>
            <a:r>
              <a:rPr lang="de-DE" sz="3200" dirty="0">
                <a:latin typeface="Calibri" panose="020F0502020204030204" pitchFamily="34" charset="0"/>
              </a:rPr>
              <a:t>Der Glaube </a:t>
            </a:r>
            <a:r>
              <a:rPr lang="de-DE" sz="3200" dirty="0" err="1">
                <a:latin typeface="Calibri" panose="020F0502020204030204" pitchFamily="34" charset="0"/>
              </a:rPr>
              <a:t>Henadas</a:t>
            </a:r>
            <a:r>
              <a:rPr lang="de-DE" sz="3200" dirty="0">
                <a:latin typeface="Calibri" panose="020F0502020204030204" pitchFamily="34" charset="0"/>
              </a:rPr>
              <a:t> fand sich auch nach Generationen noch bei dessen Nachfahren, hier bei </a:t>
            </a:r>
            <a:r>
              <a:rPr lang="de-DE" sz="3200" dirty="0" err="1">
                <a:latin typeface="Calibri" panose="020F0502020204030204" pitchFamily="34" charset="0"/>
              </a:rPr>
              <a:t>Bennui</a:t>
            </a:r>
            <a:r>
              <a:rPr lang="de-DE" sz="3200" dirty="0">
                <a:latin typeface="Calibri" panose="020F0502020204030204" pitchFamily="34" charset="0"/>
              </a:rPr>
              <a:t>. </a:t>
            </a: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Bennui</a:t>
            </a:r>
            <a:r>
              <a:rPr lang="de-DE" sz="3200" b="1" u="sng" dirty="0">
                <a:latin typeface="Calibri" panose="020F0502020204030204" pitchFamily="34" charset="0"/>
              </a:rPr>
              <a:t> lerne ich: </a:t>
            </a:r>
          </a:p>
          <a:p>
            <a:pPr fontAlgn="ctr"/>
            <a:r>
              <a:rPr lang="de-DE" sz="3200" dirty="0">
                <a:latin typeface="Calibri" panose="020F0502020204030204" pitchFamily="34" charset="0"/>
              </a:rPr>
              <a:t>Ob der Glauben meine Familie bestimmt und von den Kindern und Enkel übernommen wird, hängt davon ab, ob sie ihn als glaubwürdig erleben. Das werden sie nur tun, wenn er echt ist.</a:t>
            </a:r>
          </a:p>
        </p:txBody>
      </p:sp>
      <p:pic>
        <p:nvPicPr>
          <p:cNvPr id="5" name="Grafik 4">
            <a:hlinkClick r:id="rId3" action="ppaction://hlinksldjump"/>
            <a:extLst>
              <a:ext uri="{FF2B5EF4-FFF2-40B4-BE49-F238E27FC236}">
                <a16:creationId xmlns:a16="http://schemas.microsoft.com/office/drawing/2014/main" id="{48A7412C-363F-4E80-BA53-7FFD4FA620CB}"/>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593673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320010" y="896315"/>
            <a:ext cx="4211063"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24. Eser Ben-Jeschua</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942025" cy="10433625"/>
          </a:xfrm>
          <a:prstGeom prst="rect">
            <a:avLst/>
          </a:prstGeom>
          <a:noFill/>
        </p:spPr>
        <p:txBody>
          <a:bodyPr wrap="square" rtlCol="0">
            <a:spAutoFit/>
          </a:bodyPr>
          <a:lstStyle/>
          <a:p>
            <a:pPr fontAlgn="ctr"/>
            <a:r>
              <a:rPr lang="de-DE" sz="3200" b="1" dirty="0">
                <a:latin typeface="Calibri" panose="020F0502020204030204" pitchFamily="34" charset="0"/>
              </a:rPr>
              <a:t>24. </a:t>
            </a:r>
            <a:r>
              <a:rPr lang="de-DE" sz="3200" dirty="0">
                <a:latin typeface="Calibri" panose="020F0502020204030204" pitchFamily="34" charset="0"/>
              </a:rPr>
              <a:t>(V.19) </a:t>
            </a:r>
            <a:r>
              <a:rPr lang="de-DE" sz="3200" b="1" dirty="0">
                <a:latin typeface="Calibri" panose="020F0502020204030204" pitchFamily="34" charset="0"/>
              </a:rPr>
              <a:t>Freude hilft.</a:t>
            </a:r>
            <a:r>
              <a:rPr lang="de-DE" sz="3200" dirty="0">
                <a:latin typeface="Calibri" panose="020F0502020204030204" pitchFamily="34" charset="0"/>
              </a:rPr>
              <a:t> Eser Ben-Jeschua.</a:t>
            </a:r>
          </a:p>
          <a:p>
            <a:pPr marL="285771" indent="-285771" fontAlgn="ctr">
              <a:buFont typeface="Arial" panose="020B0604020202020204" pitchFamily="34" charset="0"/>
              <a:buChar char="•"/>
            </a:pPr>
            <a:r>
              <a:rPr lang="de-DE" sz="3200" dirty="0">
                <a:latin typeface="Calibri" panose="020F0502020204030204" pitchFamily="34" charset="0"/>
              </a:rPr>
              <a:t>Sein Name bedeutet „Hilfe“ oder „Helfer“.</a:t>
            </a:r>
          </a:p>
          <a:p>
            <a:pPr marL="285771" indent="-285771" fontAlgn="ctr">
              <a:buFont typeface="Arial" panose="020B0604020202020204" pitchFamily="34" charset="0"/>
              <a:buChar char="•"/>
            </a:pPr>
            <a:r>
              <a:rPr lang="de-DE" sz="3200" dirty="0">
                <a:latin typeface="Calibri" panose="020F0502020204030204" pitchFamily="34" charset="0"/>
              </a:rPr>
              <a:t>Er war der Oberste von </a:t>
            </a:r>
            <a:r>
              <a:rPr lang="de-DE" sz="3200" dirty="0" err="1">
                <a:latin typeface="Calibri" panose="020F0502020204030204" pitchFamily="34" charset="0"/>
              </a:rPr>
              <a:t>Mizpa</a:t>
            </a:r>
            <a:r>
              <a:rPr lang="de-DE" sz="3200" dirty="0">
                <a:latin typeface="Calibri" panose="020F0502020204030204" pitchFamily="34" charset="0"/>
              </a:rPr>
              <a:t>, ein Levit, der den Vertrag mit Nehemia unterschrieb (</a:t>
            </a:r>
            <a:r>
              <a:rPr lang="de-DE" sz="3200" dirty="0" err="1">
                <a:latin typeface="Calibri" panose="020F0502020204030204" pitchFamily="34" charset="0"/>
              </a:rPr>
              <a:t>Neh</a:t>
            </a:r>
            <a:r>
              <a:rPr lang="de-DE" sz="3200" dirty="0">
                <a:latin typeface="Calibri" panose="020F0502020204030204" pitchFamily="34" charset="0"/>
              </a:rPr>
              <a:t> 10,10). </a:t>
            </a:r>
          </a:p>
          <a:p>
            <a:pPr marL="285771" indent="-285771" fontAlgn="ctr">
              <a:buFont typeface="Arial" panose="020B0604020202020204" pitchFamily="34" charset="0"/>
              <a:buChar char="•"/>
            </a:pPr>
            <a:r>
              <a:rPr lang="de-DE" sz="3200" dirty="0">
                <a:latin typeface="Calibri" panose="020F0502020204030204" pitchFamily="34" charset="0"/>
              </a:rPr>
              <a:t>er wird direkt neben Binnui genannt, der neben ihm die Mauer ausbesserte, ebenfalls ein „Bürgermeister“. </a:t>
            </a:r>
          </a:p>
          <a:p>
            <a:pPr marL="285771" indent="-285771" fontAlgn="ctr">
              <a:buFont typeface="Arial" panose="020B0604020202020204" pitchFamily="34" charset="0"/>
              <a:buChar char="•"/>
            </a:pPr>
            <a:r>
              <a:rPr lang="de-DE" sz="3200" dirty="0">
                <a:latin typeface="Calibri" panose="020F0502020204030204" pitchFamily="34" charset="0"/>
              </a:rPr>
              <a:t>Er zog als Vorsteher dem zweiten </a:t>
            </a:r>
            <a:r>
              <a:rPr lang="de-DE" sz="3200" dirty="0" err="1">
                <a:latin typeface="Calibri" panose="020F0502020204030204" pitchFamily="34" charset="0"/>
              </a:rPr>
              <a:t>Dankchor</a:t>
            </a:r>
            <a:r>
              <a:rPr lang="de-DE" sz="3200" dirty="0">
                <a:latin typeface="Calibri" panose="020F0502020204030204" pitchFamily="34" charset="0"/>
              </a:rPr>
              <a:t> hinterher (</a:t>
            </a:r>
            <a:r>
              <a:rPr lang="de-DE" sz="3200" dirty="0" err="1">
                <a:latin typeface="Calibri" panose="020F0502020204030204" pitchFamily="34" charset="0"/>
              </a:rPr>
              <a:t>Neh</a:t>
            </a:r>
            <a:r>
              <a:rPr lang="de-DE" sz="3200" dirty="0">
                <a:latin typeface="Calibri" panose="020F0502020204030204" pitchFamily="34" charset="0"/>
              </a:rPr>
              <a:t> 12,38.42). Es wird gesagt </a:t>
            </a:r>
            <a:r>
              <a:rPr lang="de-DE" sz="3200" i="1" dirty="0">
                <a:latin typeface="Calibri" panose="020F0502020204030204" pitchFamily="34" charset="0"/>
              </a:rPr>
              <a:t>„Und die Freude Jerusalems war weithin zu hören.“ </a:t>
            </a:r>
            <a:r>
              <a:rPr lang="de-DE" sz="3200" dirty="0">
                <a:latin typeface="Calibri" panose="020F0502020204030204" pitchFamily="34" charset="0"/>
              </a:rPr>
              <a:t>(</a:t>
            </a:r>
            <a:r>
              <a:rPr lang="de-DE" sz="3200" dirty="0" err="1">
                <a:latin typeface="Calibri" panose="020F0502020204030204" pitchFamily="34" charset="0"/>
              </a:rPr>
              <a:t>Neh</a:t>
            </a:r>
            <a:r>
              <a:rPr lang="de-DE" sz="3200" dirty="0">
                <a:latin typeface="Calibri" panose="020F0502020204030204" pitchFamily="34" charset="0"/>
              </a:rPr>
              <a:t> 12,43).</a:t>
            </a:r>
          </a:p>
          <a:p>
            <a:pPr marL="285771" indent="-285771" fontAlgn="ctr">
              <a:buFont typeface="Arial" panose="020B0604020202020204" pitchFamily="34" charset="0"/>
              <a:buChar char="•"/>
            </a:pPr>
            <a:endParaRPr lang="de-DE" sz="3200" b="1" u="sng" dirty="0">
              <a:latin typeface="Calibri" panose="020F0502020204030204" pitchFamily="34" charset="0"/>
            </a:endParaRPr>
          </a:p>
          <a:p>
            <a:pPr fontAlgn="ctr"/>
            <a:r>
              <a:rPr lang="de-DE" sz="3200" b="1" u="sng" dirty="0">
                <a:latin typeface="Calibri" panose="020F0502020204030204" pitchFamily="34" charset="0"/>
              </a:rPr>
              <a:t>Von Eser lerne ich: </a:t>
            </a:r>
          </a:p>
          <a:p>
            <a:pPr fontAlgn="ctr"/>
            <a:r>
              <a:rPr lang="de-DE" sz="3200" dirty="0">
                <a:latin typeface="Calibri" panose="020F0502020204030204" pitchFamily="34" charset="0"/>
              </a:rPr>
              <a:t>Fröhlichkeit und Freundlichkeit sind meinen Geschwistern eine große Hilfe. Ich möchte sie nicht mit Schlechtem und „Bad-News“-Reden entmutigen und statt dessen </a:t>
            </a:r>
          </a:p>
          <a:p>
            <a:pPr fontAlgn="ctr"/>
            <a:r>
              <a:rPr lang="de-DE" sz="3200" i="1" dirty="0">
                <a:latin typeface="Calibri" panose="020F0502020204030204" pitchFamily="34" charset="0"/>
              </a:rPr>
              <a:t>„alles, was wahr, </a:t>
            </a:r>
          </a:p>
          <a:p>
            <a:pPr fontAlgn="ctr"/>
            <a:r>
              <a:rPr lang="de-DE" sz="3200" i="1" dirty="0">
                <a:latin typeface="Calibri" panose="020F0502020204030204" pitchFamily="34" charset="0"/>
              </a:rPr>
              <a:t>alles, was ehrbar, </a:t>
            </a:r>
          </a:p>
          <a:p>
            <a:pPr fontAlgn="ctr"/>
            <a:r>
              <a:rPr lang="de-DE" sz="3200" i="1" dirty="0">
                <a:latin typeface="Calibri" panose="020F0502020204030204" pitchFamily="34" charset="0"/>
              </a:rPr>
              <a:t>alles, was gerecht, </a:t>
            </a:r>
          </a:p>
          <a:p>
            <a:pPr fontAlgn="ctr"/>
            <a:r>
              <a:rPr lang="de-DE" sz="3200" i="1" dirty="0">
                <a:latin typeface="Calibri" panose="020F0502020204030204" pitchFamily="34" charset="0"/>
              </a:rPr>
              <a:t>alles, was rein, </a:t>
            </a:r>
          </a:p>
          <a:p>
            <a:pPr fontAlgn="ctr"/>
            <a:r>
              <a:rPr lang="de-DE" sz="3200" i="1" dirty="0">
                <a:latin typeface="Calibri" panose="020F0502020204030204" pitchFamily="34" charset="0"/>
              </a:rPr>
              <a:t>alles, was liebenswert, </a:t>
            </a:r>
          </a:p>
          <a:p>
            <a:pPr fontAlgn="ctr"/>
            <a:r>
              <a:rPr lang="de-DE" sz="3200" i="1" dirty="0">
                <a:latin typeface="Calibri" panose="020F0502020204030204" pitchFamily="34" charset="0"/>
              </a:rPr>
              <a:t>alles, was wohllautend ist, wenn es irgendeine Tugend und  wenn es irgendein Lob gibt, </a:t>
            </a:r>
          </a:p>
          <a:p>
            <a:pPr fontAlgn="ctr"/>
            <a:r>
              <a:rPr lang="de-DE" sz="3200" i="1" dirty="0">
                <a:latin typeface="Calibri" panose="020F0502020204030204" pitchFamily="34" charset="0"/>
              </a:rPr>
              <a:t>das erwägen!“</a:t>
            </a:r>
            <a:r>
              <a:rPr lang="de-DE" sz="3200" dirty="0">
                <a:latin typeface="Calibri" panose="020F0502020204030204" pitchFamily="34" charset="0"/>
              </a:rPr>
              <a:t> (Phil 4,8)</a:t>
            </a:r>
          </a:p>
          <a:p>
            <a:pPr fontAlgn="ctr"/>
            <a:endParaRPr lang="de-DE" sz="3200" dirty="0">
              <a:latin typeface="Calibri" panose="020F0502020204030204" pitchFamily="34" charset="0"/>
            </a:endParaRPr>
          </a:p>
          <a:p>
            <a:pPr fontAlgn="ctr"/>
            <a:endParaRPr lang="de-DE" sz="3200" dirty="0">
              <a:latin typeface="Calibri" panose="020F0502020204030204" pitchFamily="34" charset="0"/>
            </a:endParaRPr>
          </a:p>
        </p:txBody>
      </p:sp>
      <p:pic>
        <p:nvPicPr>
          <p:cNvPr id="5" name="Grafik 4">
            <a:hlinkClick r:id="rId3" action="ppaction://hlinksldjump"/>
            <a:extLst>
              <a:ext uri="{FF2B5EF4-FFF2-40B4-BE49-F238E27FC236}">
                <a16:creationId xmlns:a16="http://schemas.microsoft.com/office/drawing/2014/main" id="{B131CF13-15CD-4D85-A7F8-C93402C73C0D}"/>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448566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061290" y="896315"/>
            <a:ext cx="4133420"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25. Baruch Ben-</a:t>
            </a:r>
            <a:r>
              <a:rPr lang="de-DE" sz="3200" b="1" dirty="0" err="1"/>
              <a:t>Sabbai</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980000" cy="9448740"/>
          </a:xfrm>
          <a:prstGeom prst="rect">
            <a:avLst/>
          </a:prstGeom>
          <a:noFill/>
        </p:spPr>
        <p:txBody>
          <a:bodyPr wrap="square" rtlCol="0">
            <a:spAutoFit/>
          </a:bodyPr>
          <a:lstStyle/>
          <a:p>
            <a:pPr fontAlgn="ctr"/>
            <a:r>
              <a:rPr lang="de-DE" sz="3200" b="1" dirty="0">
                <a:latin typeface="Calibri" panose="020F0502020204030204" pitchFamily="34" charset="0"/>
              </a:rPr>
              <a:t>25. </a:t>
            </a:r>
            <a:r>
              <a:rPr lang="de-DE" sz="3200" dirty="0">
                <a:latin typeface="Calibri" panose="020F0502020204030204" pitchFamily="34" charset="0"/>
              </a:rPr>
              <a:t>(V.20) </a:t>
            </a:r>
            <a:r>
              <a:rPr lang="de-DE" sz="3200" b="1" dirty="0">
                <a:latin typeface="Calibri" panose="020F0502020204030204" pitchFamily="34" charset="0"/>
              </a:rPr>
              <a:t>Gewissenhaft sein</a:t>
            </a:r>
            <a:r>
              <a:rPr lang="de-DE" sz="3200" dirty="0">
                <a:latin typeface="Calibri" panose="020F0502020204030204" pitchFamily="34" charset="0"/>
              </a:rPr>
              <a:t>.  Baruch Ben-</a:t>
            </a:r>
            <a:r>
              <a:rPr lang="de-DE" sz="3200" dirty="0" err="1">
                <a:latin typeface="Calibri" panose="020F0502020204030204" pitchFamily="34" charset="0"/>
              </a:rPr>
              <a:t>Sabbai</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a:latin typeface="Calibri" panose="020F0502020204030204" pitchFamily="34" charset="0"/>
              </a:rPr>
              <a:t>sein Vater gehörte zu denen, die sich an einer Mischehe versündigt hatten, darüber öffentlich Buße tat und die Frau </a:t>
            </a:r>
            <a:r>
              <a:rPr lang="de-DE" sz="3200" dirty="0" err="1">
                <a:latin typeface="Calibri" panose="020F0502020204030204" pitchFamily="34" charset="0"/>
              </a:rPr>
              <a:t>weggschickte</a:t>
            </a:r>
            <a:r>
              <a:rPr lang="de-DE" sz="3200" dirty="0">
                <a:latin typeface="Calibri" panose="020F0502020204030204" pitchFamily="34" charset="0"/>
              </a:rPr>
              <a:t>, also die Mutter von Baruch (</a:t>
            </a:r>
            <a:r>
              <a:rPr lang="de-DE" sz="3200" dirty="0" err="1">
                <a:latin typeface="Calibri" panose="020F0502020204030204" pitchFamily="34" charset="0"/>
              </a:rPr>
              <a:t>Esr</a:t>
            </a:r>
            <a:r>
              <a:rPr lang="de-DE" sz="3200" dirty="0">
                <a:latin typeface="Calibri" panose="020F0502020204030204" pitchFamily="34" charset="0"/>
              </a:rPr>
              <a:t> 10,28). </a:t>
            </a:r>
          </a:p>
          <a:p>
            <a:pPr marL="285771" indent="-285771" fontAlgn="ctr">
              <a:buFont typeface="Arial" panose="020B0604020202020204" pitchFamily="34" charset="0"/>
              <a:buChar char="•"/>
            </a:pPr>
            <a:r>
              <a:rPr lang="de-DE" sz="3200" dirty="0">
                <a:latin typeface="Calibri" panose="020F0502020204030204" pitchFamily="34" charset="0"/>
              </a:rPr>
              <a:t>Von Baruch heißt es, dass er „eifrig“ einen weiteren Mauerabschnitt ausbesserte, er ist der einzige, dem so ein Attribut beigemessen wird. </a:t>
            </a:r>
          </a:p>
          <a:p>
            <a:pPr marL="285771" indent="-285771" fontAlgn="ctr">
              <a:buFont typeface="Arial" panose="020B0604020202020204" pitchFamily="34" charset="0"/>
              <a:buChar char="•"/>
            </a:pPr>
            <a:r>
              <a:rPr lang="de-DE" sz="3200" dirty="0">
                <a:latin typeface="Calibri" panose="020F0502020204030204" pitchFamily="34" charset="0"/>
              </a:rPr>
              <a:t>Von Titus wird in einem Abschnitt dreimal gesagt, dass er eifrig war: 2.Kor 8,16-22. Worin bestand der Eifer des Titus? Paulus sagt: </a:t>
            </a:r>
            <a:r>
              <a:rPr lang="de-DE" sz="3200" i="1" dirty="0">
                <a:latin typeface="Calibri" panose="020F0502020204030204" pitchFamily="34" charset="0"/>
              </a:rPr>
              <a:t>„Es liegt uns sehr daran, </a:t>
            </a:r>
            <a:r>
              <a:rPr lang="de-DE" sz="3200" i="1" u="sng" dirty="0">
                <a:latin typeface="Calibri" panose="020F0502020204030204" pitchFamily="34" charset="0"/>
              </a:rPr>
              <a:t>dass alles einwandfrei abläuft</a:t>
            </a:r>
            <a:r>
              <a:rPr lang="de-DE" sz="3200" i="1" dirty="0">
                <a:latin typeface="Calibri" panose="020F0502020204030204" pitchFamily="34" charset="0"/>
              </a:rPr>
              <a:t>, nicht nur vor Gott, sondern auch vor den Menschen.“</a:t>
            </a:r>
            <a:r>
              <a:rPr lang="de-DE" sz="3200" dirty="0">
                <a:latin typeface="Calibri" panose="020F0502020204030204" pitchFamily="34" charset="0"/>
              </a:rPr>
              <a:t> (8,21). Der Eifer bestand also nicht in unablässiger Arbeit, sondern in der Gewissenhaftigkeit, mit der er arbeitete, denn es sollte vermieden werden, dass die Apostel irgendeiner „krummen Sache“ verdächtigt werden könnten. Der Eifer bedeutet hier also in Verantwortung vor Gott, mit Transparenz und Gewissenhaftigkeit.</a:t>
            </a:r>
            <a:endParaRPr lang="de-DE" sz="3200" b="1" u="sng" dirty="0">
              <a:latin typeface="Calibri" panose="020F0502020204030204" pitchFamily="34" charset="0"/>
            </a:endParaRP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Baruch lerne ich: </a:t>
            </a:r>
          </a:p>
          <a:p>
            <a:pPr fontAlgn="ctr"/>
            <a:r>
              <a:rPr lang="de-DE" sz="3200" dirty="0">
                <a:latin typeface="Calibri" panose="020F0502020204030204" pitchFamily="34" charset="0"/>
              </a:rPr>
              <a:t>Ich will in meinem Verantwortungsbereich mit bestem Gewissen arbeiten, nichts unterschlagen und mich zu keinen „krummen Sachen“ hinreißen lassen, besonders in Fragen der Finanzen.</a:t>
            </a:r>
          </a:p>
        </p:txBody>
      </p:sp>
      <p:pic>
        <p:nvPicPr>
          <p:cNvPr id="5" name="Grafik 4">
            <a:hlinkClick r:id="rId3" action="ppaction://hlinksldjump"/>
            <a:extLst>
              <a:ext uri="{FF2B5EF4-FFF2-40B4-BE49-F238E27FC236}">
                <a16:creationId xmlns:a16="http://schemas.microsoft.com/office/drawing/2014/main" id="{7129A844-C539-4FE4-81CF-6B6895E16037}"/>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181890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897344" y="896315"/>
            <a:ext cx="4461311"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26. </a:t>
            </a:r>
            <a:r>
              <a:rPr lang="de-DE" sz="3200" b="1" dirty="0" err="1"/>
              <a:t>Meremot</a:t>
            </a:r>
            <a:r>
              <a:rPr lang="de-DE" sz="3200" b="1" dirty="0"/>
              <a:t> Ben-</a:t>
            </a:r>
            <a:r>
              <a:rPr lang="de-DE" sz="3200" b="1" dirty="0" err="1"/>
              <a:t>Urija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1" y="2700000"/>
            <a:ext cx="13980000" cy="9448740"/>
          </a:xfrm>
          <a:prstGeom prst="rect">
            <a:avLst/>
          </a:prstGeom>
          <a:noFill/>
        </p:spPr>
        <p:txBody>
          <a:bodyPr wrap="square" rtlCol="0">
            <a:spAutoFit/>
          </a:bodyPr>
          <a:lstStyle/>
          <a:p>
            <a:pPr fontAlgn="ctr"/>
            <a:r>
              <a:rPr lang="de-DE" sz="3200" b="1" dirty="0">
                <a:latin typeface="Calibri" panose="020F0502020204030204" pitchFamily="34" charset="0"/>
              </a:rPr>
              <a:t>26. </a:t>
            </a:r>
            <a:r>
              <a:rPr lang="de-DE" sz="3200" dirty="0">
                <a:latin typeface="Calibri" panose="020F0502020204030204" pitchFamily="34" charset="0"/>
              </a:rPr>
              <a:t>(21) </a:t>
            </a:r>
            <a:r>
              <a:rPr lang="de-DE" sz="3200" b="1" dirty="0">
                <a:latin typeface="Calibri" panose="020F0502020204030204" pitchFamily="34" charset="0"/>
              </a:rPr>
              <a:t>Von der Mühe zurechtzubringen.</a:t>
            </a:r>
            <a:r>
              <a:rPr lang="de-DE" sz="3200" dirty="0">
                <a:latin typeface="Calibri" panose="020F0502020204030204" pitchFamily="34" charset="0"/>
              </a:rPr>
              <a:t> </a:t>
            </a:r>
            <a:r>
              <a:rPr lang="de-DE" sz="3200" dirty="0" err="1">
                <a:latin typeface="Calibri" panose="020F0502020204030204" pitchFamily="34" charset="0"/>
              </a:rPr>
              <a:t>Meremot</a:t>
            </a:r>
            <a:r>
              <a:rPr lang="de-DE" sz="3200" dirty="0">
                <a:latin typeface="Calibri" panose="020F0502020204030204" pitchFamily="34" charset="0"/>
              </a:rPr>
              <a:t> Ben-</a:t>
            </a:r>
            <a:r>
              <a:rPr lang="de-DE" sz="3200" dirty="0" err="1">
                <a:latin typeface="Calibri" panose="020F0502020204030204" pitchFamily="34" charset="0"/>
              </a:rPr>
              <a:t>Urija</a:t>
            </a:r>
            <a:r>
              <a:rPr lang="de-DE" sz="3200" dirty="0">
                <a:latin typeface="Calibri" panose="020F0502020204030204" pitchFamily="34" charset="0"/>
              </a:rPr>
              <a:t>, der Enkel von </a:t>
            </a:r>
            <a:r>
              <a:rPr lang="de-DE" sz="3200" dirty="0" err="1">
                <a:latin typeface="Calibri" panose="020F0502020204030204" pitchFamily="34" charset="0"/>
              </a:rPr>
              <a:t>Hakkoz</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a:latin typeface="Calibri" panose="020F0502020204030204" pitchFamily="34" charset="0"/>
              </a:rPr>
              <a:t>Von ihm wird gesagt, dass er diesen zweiten Mauerabschnitt ausbesserte (den 5. und 26.) und zwar sehr genau vom Eingang des Hauses des Hohepriesters Eljaschib bis zu dessen Ende, offenbar das südlichste Haus der Priestersiedlung die im folgenden erwähnt wird.</a:t>
            </a:r>
          </a:p>
          <a:p>
            <a:pPr marL="285771" indent="-285771" fontAlgn="ctr">
              <a:buFont typeface="Arial" panose="020B0604020202020204" pitchFamily="34" charset="0"/>
              <a:buChar char="•"/>
            </a:pPr>
            <a:r>
              <a:rPr lang="de-DE" sz="3200" dirty="0"/>
              <a:t>Eljaschib war kein Vorbild, er versagte als geistlicher Führer. Dennoch baut </a:t>
            </a:r>
            <a:r>
              <a:rPr lang="de-DE" sz="3200" dirty="0" err="1"/>
              <a:t>Meremot</a:t>
            </a:r>
            <a:r>
              <a:rPr lang="de-DE" sz="3200" dirty="0"/>
              <a:t> die Mauer gegenüber von dessen Haus. Vielleicht war es der Versuch, Eljaschib auf den rechten Weg zurückzubringen?</a:t>
            </a:r>
          </a:p>
          <a:p>
            <a:pPr marL="285771" indent="-285771" fontAlgn="ctr">
              <a:buFont typeface="Arial" panose="020B0604020202020204" pitchFamily="34" charset="0"/>
              <a:buChar char="•"/>
            </a:pPr>
            <a:r>
              <a:rPr lang="de-DE" sz="3200" i="1" dirty="0">
                <a:solidFill>
                  <a:srgbClr val="000000"/>
                </a:solidFill>
              </a:rPr>
              <a:t>Und wenn jemand von euch in eine Sünde hineinstolpert, Brüder, dann müsst ihr, als vom Geist bestimmte Menschen, ihn verständnisvoll auf den rechten Weg zurückbringen. Pass dabei aber gut auf dich auf, damit du nicht auch noch auf die Probe gestellt wirst! </a:t>
            </a:r>
            <a:r>
              <a:rPr lang="de-DE" sz="3200" dirty="0">
                <a:solidFill>
                  <a:srgbClr val="000000"/>
                </a:solidFill>
              </a:rPr>
              <a:t>(Gal 6,1)</a:t>
            </a:r>
            <a:endParaRPr lang="de-DE" sz="3200" dirty="0"/>
          </a:p>
          <a:p>
            <a:pPr marL="285771" indent="-285771" fontAlgn="ctr">
              <a:buFont typeface="Arial" panose="020B0604020202020204" pitchFamily="34" charset="0"/>
              <a:buChar char="•"/>
            </a:pPr>
            <a:endParaRPr lang="de-DE" sz="3200" dirty="0"/>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Meremot</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will den Respekt vor „Gesalbten des Herrn“ nicht verlieren, wie David es auch nicht tat, selbst wenn sie versagen und warnende Beispiele werden sondern sie verständnisvoll in die Gegenwart Jesu zurücklieben.</a:t>
            </a:r>
          </a:p>
        </p:txBody>
      </p:sp>
      <p:pic>
        <p:nvPicPr>
          <p:cNvPr id="5" name="Grafik 4">
            <a:hlinkClick r:id="rId3" action="ppaction://hlinksldjump"/>
            <a:extLst>
              <a:ext uri="{FF2B5EF4-FFF2-40B4-BE49-F238E27FC236}">
                <a16:creationId xmlns:a16="http://schemas.microsoft.com/office/drawing/2014/main" id="{B82209A4-1FC2-47D2-BA41-B83F6E3A933A}"/>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58213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685769" y="896315"/>
            <a:ext cx="5029605"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27. Die Priester im Umkreis</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340114" cy="7971413"/>
          </a:xfrm>
          <a:prstGeom prst="rect">
            <a:avLst/>
          </a:prstGeom>
          <a:noFill/>
        </p:spPr>
        <p:txBody>
          <a:bodyPr wrap="square" rtlCol="0">
            <a:spAutoFit/>
          </a:bodyPr>
          <a:lstStyle/>
          <a:p>
            <a:pPr fontAlgn="ctr"/>
            <a:r>
              <a:rPr lang="de-DE" sz="3200" b="1" dirty="0">
                <a:latin typeface="Calibri" panose="020F0502020204030204" pitchFamily="34" charset="0"/>
              </a:rPr>
              <a:t>27. </a:t>
            </a:r>
            <a:r>
              <a:rPr lang="de-DE" sz="3200" dirty="0">
                <a:latin typeface="Calibri" panose="020F0502020204030204" pitchFamily="34" charset="0"/>
              </a:rPr>
              <a:t>(V.22) </a:t>
            </a:r>
            <a:r>
              <a:rPr lang="de-DE" sz="3200" b="1" dirty="0">
                <a:latin typeface="Calibri" panose="020F0502020204030204" pitchFamily="34" charset="0"/>
              </a:rPr>
              <a:t>Der ewige Name im Buch des Lebens. </a:t>
            </a:r>
            <a:r>
              <a:rPr lang="de-DE" sz="3200" dirty="0">
                <a:latin typeface="Calibri" panose="020F0502020204030204" pitchFamily="34" charset="0"/>
              </a:rPr>
              <a:t>Die Priester, die im Umkreis wohnten. </a:t>
            </a:r>
          </a:p>
          <a:p>
            <a:pPr marL="285771" indent="-285771" fontAlgn="ctr">
              <a:buFont typeface="Arial" panose="020B0604020202020204" pitchFamily="34" charset="0"/>
              <a:buChar char="•"/>
            </a:pPr>
            <a:r>
              <a:rPr lang="de-DE" sz="3200" dirty="0">
                <a:latin typeface="Calibri" panose="020F0502020204030204" pitchFamily="34" charset="0"/>
              </a:rPr>
              <a:t>Diese namenlosen Priester in unbekannter Anzahl besserten die Mauer in der Nähe ihrer Häuser aus. Es fällt zumindest auf, dass ihre Namen nicht genannt werden. Dasselbe gilt für den 34. Abschnitt. </a:t>
            </a:r>
          </a:p>
          <a:p>
            <a:pPr marL="285771" indent="-285771" fontAlgn="ctr">
              <a:buFont typeface="Arial" panose="020B0604020202020204" pitchFamily="34" charset="0"/>
              <a:buChar char="•"/>
            </a:pPr>
            <a:r>
              <a:rPr lang="de-DE" sz="3200" dirty="0">
                <a:latin typeface="Calibri" panose="020F0502020204030204" pitchFamily="34" charset="0"/>
              </a:rPr>
              <a:t>Nicht genannte Namen bedeutender Männer weisen darauf hin, dass ihre Namen nicht im Buch des Lebens stehen. </a:t>
            </a:r>
          </a:p>
          <a:p>
            <a:pPr marL="285771" indent="-285771" fontAlgn="ctr">
              <a:buFont typeface="Arial" panose="020B0604020202020204" pitchFamily="34" charset="0"/>
              <a:buChar char="•"/>
            </a:pPr>
            <a:r>
              <a:rPr lang="de-DE" sz="3200" dirty="0">
                <a:latin typeface="Calibri" panose="020F0502020204030204" pitchFamily="34" charset="0"/>
              </a:rPr>
              <a:t>Ein unvergessener Name im Buch des Lebens ist denen verheißen, die ihre Kleider nicht besudelt haben und die überwunden haben, das bedeutet, die sich haben nicht wegziehen lassen von Jesus. Ihre Namen wird der Herr Jesus vor seinem Vater und seinen Engeln bekennen (Offb 2,4.5)</a:t>
            </a: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den Priestern lerne ich: </a:t>
            </a:r>
          </a:p>
          <a:p>
            <a:pPr fontAlgn="ctr"/>
            <a:r>
              <a:rPr lang="de-DE" sz="3200" dirty="0">
                <a:latin typeface="Calibri" panose="020F0502020204030204" pitchFamily="34" charset="0"/>
              </a:rPr>
              <a:t>Es gibt im Reich Gottes kein „Durchwurschteln“. Die Verheißung des unvergessenen Namen im Buch des Lebens gilt nur den Überwindern. Ich möchte mich von der Welt reinhalten und sie überwinden.</a:t>
            </a:r>
          </a:p>
        </p:txBody>
      </p:sp>
      <p:pic>
        <p:nvPicPr>
          <p:cNvPr id="5" name="Grafik 4">
            <a:hlinkClick r:id="rId3" action="ppaction://hlinksldjump"/>
            <a:extLst>
              <a:ext uri="{FF2B5EF4-FFF2-40B4-BE49-F238E27FC236}">
                <a16:creationId xmlns:a16="http://schemas.microsoft.com/office/drawing/2014/main" id="{B75B4A38-E7DC-444F-9CF7-3FE56D9C5EDB}"/>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524719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623195" y="896315"/>
            <a:ext cx="5053153"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28. Benjamin und </a:t>
            </a:r>
            <a:r>
              <a:rPr lang="de-DE" sz="3200" b="1" dirty="0" err="1"/>
              <a:t>Haschub</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441714" cy="7971413"/>
          </a:xfrm>
          <a:prstGeom prst="rect">
            <a:avLst/>
          </a:prstGeom>
          <a:noFill/>
        </p:spPr>
        <p:txBody>
          <a:bodyPr wrap="square" rtlCol="0">
            <a:spAutoFit/>
          </a:bodyPr>
          <a:lstStyle/>
          <a:p>
            <a:pPr fontAlgn="ctr"/>
            <a:r>
              <a:rPr lang="de-DE" sz="3200" b="1" dirty="0">
                <a:latin typeface="Calibri" panose="020F0502020204030204" pitchFamily="34" charset="0"/>
              </a:rPr>
              <a:t>28. </a:t>
            </a:r>
            <a:r>
              <a:rPr lang="de-DE" sz="3200" dirty="0">
                <a:latin typeface="Calibri" panose="020F0502020204030204" pitchFamily="34" charset="0"/>
              </a:rPr>
              <a:t>(V.23) </a:t>
            </a:r>
            <a:r>
              <a:rPr lang="de-DE" sz="3200" b="1" dirty="0">
                <a:latin typeface="Calibri" panose="020F0502020204030204" pitchFamily="34" charset="0"/>
              </a:rPr>
              <a:t>Verstehen und verbinden.</a:t>
            </a:r>
            <a:r>
              <a:rPr lang="de-DE" sz="3200" dirty="0">
                <a:latin typeface="Calibri" panose="020F0502020204030204" pitchFamily="34" charset="0"/>
              </a:rPr>
              <a:t> Benjamin und </a:t>
            </a:r>
            <a:r>
              <a:rPr lang="de-DE" sz="3200" dirty="0" err="1">
                <a:latin typeface="Calibri" panose="020F0502020204030204" pitchFamily="34" charset="0"/>
              </a:rPr>
              <a:t>Haschub</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Sie bauen auch gegenüber ihren Häusern, im Gegensatz zu den Priestern des 22. Bauabschnitts werden ihre Namen aber genannt. </a:t>
            </a:r>
          </a:p>
          <a:p>
            <a:pPr marL="285771" indent="-285771" fontAlgn="ctr">
              <a:buFont typeface="Arial" panose="020B0604020202020204" pitchFamily="34" charset="0"/>
              <a:buChar char="•"/>
            </a:pPr>
            <a:r>
              <a:rPr lang="de-DE" sz="3200" dirty="0">
                <a:latin typeface="Calibri" panose="020F0502020204030204" pitchFamily="34" charset="0"/>
              </a:rPr>
              <a:t>Keine Väternennung. </a:t>
            </a:r>
          </a:p>
          <a:p>
            <a:pPr marL="285771" indent="-285771" fontAlgn="ctr">
              <a:buFont typeface="Arial" panose="020B0604020202020204" pitchFamily="34" charset="0"/>
              <a:buChar char="•"/>
            </a:pPr>
            <a:r>
              <a:rPr lang="de-DE" sz="3200" dirty="0">
                <a:latin typeface="Calibri" panose="020F0502020204030204" pitchFamily="34" charset="0"/>
              </a:rPr>
              <a:t>Benjamin bedeutet „Sohn des Glücks“. Es gibt nur zwei „Benjamins“ in der Bibel! </a:t>
            </a:r>
          </a:p>
          <a:p>
            <a:pPr marL="285771" indent="-285771" fontAlgn="ctr">
              <a:buFont typeface="Arial" panose="020B0604020202020204" pitchFamily="34" charset="0"/>
              <a:buChar char="•"/>
            </a:pPr>
            <a:r>
              <a:rPr lang="de-DE" sz="3200" dirty="0">
                <a:latin typeface="Calibri" panose="020F0502020204030204" pitchFamily="34" charset="0"/>
              </a:rPr>
              <a:t>Der Stamm Benjamin war der „Klebstoff“ zwischen den Stämmen: z.B. Lage, erster König, Paulus = Völkermissionar. Dieser Benjamin beim Mauerbau war also etwas ganz besonderes, ein echter „Verbinder“.</a:t>
            </a:r>
          </a:p>
          <a:p>
            <a:pPr marL="285771" indent="-285771" fontAlgn="ctr">
              <a:buFont typeface="Arial" panose="020B0604020202020204" pitchFamily="34" charset="0"/>
              <a:buChar char="•"/>
            </a:pPr>
            <a:r>
              <a:rPr lang="de-DE" sz="3200" dirty="0" err="1">
                <a:latin typeface="Calibri" panose="020F0502020204030204" pitchFamily="34" charset="0"/>
              </a:rPr>
              <a:t>Haschub</a:t>
            </a:r>
            <a:r>
              <a:rPr lang="de-DE" sz="3200" dirty="0">
                <a:latin typeface="Calibri" panose="020F0502020204030204" pitchFamily="34" charset="0"/>
              </a:rPr>
              <a:t> bedeutet „verständig“, er war einer der Häupter, die den Vertrag mit Nehemia unterschrieben und offenbar schon in den Ruinen von Jerusalem wohnte. Auch er baute offenbar einen zweiten Abschnitt, den 15. (s. Kommentar dort).</a:t>
            </a: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den Benjamin und </a:t>
            </a:r>
            <a:r>
              <a:rPr lang="de-DE" sz="3200" b="1" u="sng" dirty="0" err="1">
                <a:latin typeface="Calibri" panose="020F0502020204030204" pitchFamily="34" charset="0"/>
              </a:rPr>
              <a:t>Haschub</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will mich mit Verständnis zur Verfügung stellen, um in die Bresche zu treten, d.h. Konflikte zu klären und Geschwister zu versöhnen, also „Klebstoff“ in der Gemeinde zu sein und das so oft, wie es nötig ist.  </a:t>
            </a:r>
          </a:p>
        </p:txBody>
      </p:sp>
      <p:pic>
        <p:nvPicPr>
          <p:cNvPr id="5" name="Grafik 4">
            <a:hlinkClick r:id="rId3" action="ppaction://hlinksldjump"/>
            <a:extLst>
              <a:ext uri="{FF2B5EF4-FFF2-40B4-BE49-F238E27FC236}">
                <a16:creationId xmlns:a16="http://schemas.microsoft.com/office/drawing/2014/main" id="{0B0E7F77-6E0E-44A7-9004-96BE32377BC2}"/>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428784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7085915" y="896315"/>
            <a:ext cx="2345425"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29. </a:t>
            </a:r>
            <a:r>
              <a:rPr lang="de-DE" sz="3200" b="1" dirty="0" err="1"/>
              <a:t>Asarja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046675" cy="7478970"/>
          </a:xfrm>
          <a:prstGeom prst="rect">
            <a:avLst/>
          </a:prstGeom>
          <a:noFill/>
        </p:spPr>
        <p:txBody>
          <a:bodyPr wrap="square" rtlCol="0">
            <a:spAutoFit/>
          </a:bodyPr>
          <a:lstStyle/>
          <a:p>
            <a:pPr fontAlgn="ctr"/>
            <a:r>
              <a:rPr lang="de-DE" sz="3200" b="1" dirty="0">
                <a:latin typeface="Calibri" panose="020F0502020204030204" pitchFamily="34" charset="0"/>
              </a:rPr>
              <a:t>29. </a:t>
            </a:r>
            <a:r>
              <a:rPr lang="de-DE" sz="3200" dirty="0">
                <a:latin typeface="Calibri" panose="020F0502020204030204" pitchFamily="34" charset="0"/>
              </a:rPr>
              <a:t>(V.23) </a:t>
            </a:r>
            <a:r>
              <a:rPr lang="de-DE" sz="3200" b="1" dirty="0">
                <a:latin typeface="Calibri" panose="020F0502020204030204" pitchFamily="34" charset="0"/>
              </a:rPr>
              <a:t>Einer, dem Gott half.</a:t>
            </a:r>
            <a:r>
              <a:rPr lang="de-DE" sz="3200" dirty="0">
                <a:latin typeface="Calibri" panose="020F0502020204030204" pitchFamily="34" charset="0"/>
              </a:rPr>
              <a:t>  </a:t>
            </a:r>
            <a:r>
              <a:rPr lang="de-DE" sz="3200" dirty="0" err="1">
                <a:latin typeface="Calibri" panose="020F0502020204030204" pitchFamily="34" charset="0"/>
              </a:rPr>
              <a:t>Asarja</a:t>
            </a:r>
            <a:r>
              <a:rPr lang="de-DE" sz="3200" dirty="0">
                <a:latin typeface="Calibri" panose="020F0502020204030204" pitchFamily="34" charset="0"/>
              </a:rPr>
              <a:t> Ben-</a:t>
            </a:r>
            <a:r>
              <a:rPr lang="de-DE" sz="3200" dirty="0" err="1">
                <a:latin typeface="Calibri" panose="020F0502020204030204" pitchFamily="34" charset="0"/>
              </a:rPr>
              <a:t>Maaseja</a:t>
            </a:r>
            <a:r>
              <a:rPr lang="de-DE" sz="3200" dirty="0">
                <a:latin typeface="Calibri" panose="020F0502020204030204" pitchFamily="34" charset="0"/>
              </a:rPr>
              <a:t>, der Enkel </a:t>
            </a:r>
            <a:r>
              <a:rPr lang="de-DE" sz="3200" dirty="0" err="1">
                <a:latin typeface="Calibri" panose="020F0502020204030204" pitchFamily="34" charset="0"/>
              </a:rPr>
              <a:t>Ananjas</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err="1">
                <a:latin typeface="Calibri" panose="020F0502020204030204" pitchFamily="34" charset="0"/>
              </a:rPr>
              <a:t>Asarja</a:t>
            </a:r>
            <a:r>
              <a:rPr lang="de-DE" sz="3200" dirty="0">
                <a:latin typeface="Calibri" panose="020F0502020204030204" pitchFamily="34" charset="0"/>
              </a:rPr>
              <a:t> bedeutet “Jahwe hilft“. Er baut gegenüber seinem Haus. </a:t>
            </a:r>
          </a:p>
          <a:p>
            <a:pPr marL="285771" indent="-285771" fontAlgn="ctr">
              <a:buFont typeface="Arial" panose="020B0604020202020204" pitchFamily="34" charset="0"/>
              <a:buChar char="•"/>
            </a:pPr>
            <a:r>
              <a:rPr lang="de-DE" sz="3200" dirty="0">
                <a:latin typeface="Calibri" panose="020F0502020204030204" pitchFamily="34" charset="0"/>
              </a:rPr>
              <a:t>Mit 28 genannten Personen der zweithäufigste Name der Bibel. Der häufigste ist Sacharja „Jahwe gedenkt“ (32x), der dritthäufigste </a:t>
            </a:r>
            <a:r>
              <a:rPr lang="de-DE" sz="3200" dirty="0" err="1">
                <a:latin typeface="Calibri" panose="020F0502020204030204" pitchFamily="34" charset="0"/>
              </a:rPr>
              <a:t>Schemaja</a:t>
            </a:r>
            <a:r>
              <a:rPr lang="de-DE" sz="3200" dirty="0">
                <a:latin typeface="Calibri" panose="020F0502020204030204" pitchFamily="34" charset="0"/>
              </a:rPr>
              <a:t> “Jahwe erhört“ (27x). Der Name </a:t>
            </a:r>
            <a:r>
              <a:rPr lang="de-DE" sz="3200" dirty="0" err="1">
                <a:latin typeface="Calibri" panose="020F0502020204030204" pitchFamily="34" charset="0"/>
              </a:rPr>
              <a:t>Asarja</a:t>
            </a:r>
            <a:r>
              <a:rPr lang="de-DE" sz="3200" dirty="0">
                <a:latin typeface="Calibri" panose="020F0502020204030204" pitchFamily="34" charset="0"/>
              </a:rPr>
              <a:t> findet sich häufig bei Priestern und Fürsten.</a:t>
            </a:r>
          </a:p>
          <a:p>
            <a:pPr marL="285771" indent="-285771" fontAlgn="ctr">
              <a:buFont typeface="Arial" panose="020B0604020202020204" pitchFamily="34" charset="0"/>
              <a:buChar char="•"/>
            </a:pPr>
            <a:r>
              <a:rPr lang="de-DE" sz="3200" dirty="0">
                <a:latin typeface="Calibri" panose="020F0502020204030204" pitchFamily="34" charset="0"/>
              </a:rPr>
              <a:t>Ganz sicher war auch dieser </a:t>
            </a:r>
            <a:r>
              <a:rPr lang="de-DE" sz="3200" dirty="0" err="1">
                <a:latin typeface="Calibri" panose="020F0502020204030204" pitchFamily="34" charset="0"/>
              </a:rPr>
              <a:t>Asarja</a:t>
            </a:r>
            <a:r>
              <a:rPr lang="de-DE" sz="3200" dirty="0">
                <a:latin typeface="Calibri" panose="020F0502020204030204" pitchFamily="34" charset="0"/>
              </a:rPr>
              <a:t> einer, dem Jahwe half und der das mit diesem Mauerbau bezeugt. Schön, wenn jemand in seinem Leben sagen kann: mir hat Gott stets geholfen.</a:t>
            </a:r>
          </a:p>
          <a:p>
            <a:pPr marL="285771" indent="-285771" fontAlgn="ctr">
              <a:buFont typeface="Arial" panose="020B0604020202020204" pitchFamily="34" charset="0"/>
              <a:buChar char="•"/>
            </a:pPr>
            <a:endParaRPr lang="de-DE" sz="3200" b="1" u="sng" dirty="0">
              <a:latin typeface="Calibri" panose="020F0502020204030204" pitchFamily="34" charset="0"/>
            </a:endParaRPr>
          </a:p>
          <a:p>
            <a:pPr fontAlgn="ctr"/>
            <a:r>
              <a:rPr lang="de-DE" sz="3200" b="1" u="sng" dirty="0">
                <a:latin typeface="Calibri" panose="020F0502020204030204" pitchFamily="34" charset="0"/>
              </a:rPr>
              <a:t>Von den </a:t>
            </a:r>
            <a:r>
              <a:rPr lang="de-DE" sz="3200" b="1" u="sng" dirty="0" err="1">
                <a:latin typeface="Calibri" panose="020F0502020204030204" pitchFamily="34" charset="0"/>
              </a:rPr>
              <a:t>Asarja</a:t>
            </a:r>
            <a:r>
              <a:rPr lang="de-DE" sz="3200" b="1" u="sng" dirty="0">
                <a:latin typeface="Calibri" panose="020F0502020204030204" pitchFamily="34" charset="0"/>
              </a:rPr>
              <a:t> lerne ich: </a:t>
            </a:r>
          </a:p>
          <a:p>
            <a:pPr fontAlgn="ctr"/>
            <a:r>
              <a:rPr lang="de-DE" sz="3200" dirty="0">
                <a:latin typeface="Calibri" panose="020F0502020204030204" pitchFamily="34" charset="0"/>
              </a:rPr>
              <a:t>Ich will die vielen kleinen und großen Momente in Erinnerung behalten, in denen diese Wahrheit gilt: </a:t>
            </a:r>
            <a:r>
              <a:rPr lang="de-DE" sz="3200" i="1" dirty="0">
                <a:latin typeface="Calibri" panose="020F0502020204030204" pitchFamily="34" charset="0"/>
              </a:rPr>
              <a:t>«Der Herr ist mein Helfer, ich will mich nicht fürchten. Was soll mir ein Mensch tun?»</a:t>
            </a:r>
            <a:r>
              <a:rPr lang="de-DE" sz="3200" dirty="0">
                <a:latin typeface="Calibri" panose="020F0502020204030204" pitchFamily="34" charset="0"/>
              </a:rPr>
              <a:t> (</a:t>
            </a:r>
            <a:r>
              <a:rPr lang="de-DE" sz="3200" dirty="0" err="1">
                <a:latin typeface="Calibri" panose="020F0502020204030204" pitchFamily="34" charset="0"/>
              </a:rPr>
              <a:t>Hebr</a:t>
            </a:r>
            <a:r>
              <a:rPr lang="de-DE" sz="3200" dirty="0">
                <a:latin typeface="Calibri" panose="020F0502020204030204" pitchFamily="34" charset="0"/>
              </a:rPr>
              <a:t> 13,6)</a:t>
            </a:r>
          </a:p>
          <a:p>
            <a:pPr fontAlgn="ctr"/>
            <a:endParaRPr lang="de-DE" sz="3200" dirty="0">
              <a:latin typeface="Calibri" panose="020F0502020204030204" pitchFamily="34" charset="0"/>
            </a:endParaRPr>
          </a:p>
          <a:p>
            <a:pPr fontAlgn="ctr"/>
            <a:endParaRPr lang="de-DE" sz="3200" dirty="0">
              <a:latin typeface="Calibri" panose="020F0502020204030204" pitchFamily="34" charset="0"/>
            </a:endParaRPr>
          </a:p>
        </p:txBody>
      </p:sp>
      <p:pic>
        <p:nvPicPr>
          <p:cNvPr id="5" name="Grafik 4">
            <a:hlinkClick r:id="rId3" action="ppaction://hlinksldjump"/>
            <a:extLst>
              <a:ext uri="{FF2B5EF4-FFF2-40B4-BE49-F238E27FC236}">
                <a16:creationId xmlns:a16="http://schemas.microsoft.com/office/drawing/2014/main" id="{1EC75DC8-7092-4E5B-8C11-46FED9D5B91B}"/>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183075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947927" y="896315"/>
            <a:ext cx="2461745"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30. Binnui</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383658" cy="6001643"/>
          </a:xfrm>
          <a:prstGeom prst="rect">
            <a:avLst/>
          </a:prstGeom>
          <a:noFill/>
        </p:spPr>
        <p:txBody>
          <a:bodyPr wrap="square" rtlCol="0">
            <a:spAutoFit/>
          </a:bodyPr>
          <a:lstStyle/>
          <a:p>
            <a:pPr fontAlgn="ctr"/>
            <a:r>
              <a:rPr lang="de-DE" sz="3200" b="1" dirty="0">
                <a:latin typeface="Calibri" panose="020F0502020204030204" pitchFamily="34" charset="0"/>
              </a:rPr>
              <a:t>30. </a:t>
            </a:r>
            <a:r>
              <a:rPr lang="de-DE" sz="3200" dirty="0">
                <a:latin typeface="Calibri" panose="020F0502020204030204" pitchFamily="34" charset="0"/>
              </a:rPr>
              <a:t>(V.24) </a:t>
            </a:r>
            <a:r>
              <a:rPr lang="de-DE" sz="3200" b="1" dirty="0">
                <a:latin typeface="Calibri" panose="020F0502020204030204" pitchFamily="34" charset="0"/>
              </a:rPr>
              <a:t>Dienen mit anderen und alleine.</a:t>
            </a:r>
            <a:r>
              <a:rPr lang="de-DE" sz="3200" dirty="0">
                <a:latin typeface="Calibri" panose="020F0502020204030204" pitchFamily="34" charset="0"/>
              </a:rPr>
              <a:t> Binnui Ben-</a:t>
            </a:r>
            <a:r>
              <a:rPr lang="de-DE" sz="3200" dirty="0" err="1">
                <a:latin typeface="Calibri" panose="020F0502020204030204" pitchFamily="34" charset="0"/>
              </a:rPr>
              <a:t>Henadad</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Er besserte zwei Bauabschnitte aus (s. Abschnitt 23).</a:t>
            </a:r>
          </a:p>
          <a:p>
            <a:pPr marL="285771" indent="-285771" fontAlgn="ctr">
              <a:buFont typeface="Arial" panose="020B0604020202020204" pitchFamily="34" charset="0"/>
              <a:buChar char="•"/>
            </a:pPr>
            <a:r>
              <a:rPr lang="de-DE" sz="3200" dirty="0">
                <a:latin typeface="Calibri" panose="020F0502020204030204" pitchFamily="34" charset="0"/>
              </a:rPr>
              <a:t>Besonders ist, dass er dort zusammen mit den Leviten erwähnt wird, während er hier alleine steht. Beides ist in der Gemeinde nötig: alleine dienen zu können und mit anderen.</a:t>
            </a:r>
          </a:p>
          <a:p>
            <a:pPr marL="285771" indent="-285771" fontAlgn="ctr">
              <a:buFont typeface="Arial" panose="020B0604020202020204" pitchFamily="34" charset="0"/>
              <a:buChar char="•"/>
            </a:pPr>
            <a:endParaRPr lang="de-DE" sz="3200" b="1" u="sng" dirty="0">
              <a:latin typeface="Calibri" panose="020F0502020204030204" pitchFamily="34" charset="0"/>
            </a:endParaRPr>
          </a:p>
          <a:p>
            <a:pPr fontAlgn="ctr"/>
            <a:r>
              <a:rPr lang="de-DE" sz="3200" b="1" u="sng" dirty="0">
                <a:latin typeface="Calibri" panose="020F0502020204030204" pitchFamily="34" charset="0"/>
              </a:rPr>
              <a:t>Von Binnui lerne ich: </a:t>
            </a:r>
          </a:p>
          <a:p>
            <a:pPr fontAlgn="ctr"/>
            <a:r>
              <a:rPr lang="de-DE" sz="3200" dirty="0">
                <a:latin typeface="Calibri" panose="020F0502020204030204" pitchFamily="34" charset="0"/>
              </a:rPr>
              <a:t>Wie der Herr Jesus will ich allein mit meinem Vater sein können und ganz auf ihn ausgerichtet sein und dennoch viel Zeit in Gemeinschaft mit den Geschwistern verbringen wie er es mit den Jüngern tat. </a:t>
            </a:r>
          </a:p>
          <a:p>
            <a:pPr fontAlgn="ctr"/>
            <a:endParaRPr lang="de-DE" sz="3200" dirty="0">
              <a:latin typeface="Calibri" panose="020F0502020204030204" pitchFamily="34" charset="0"/>
            </a:endParaRPr>
          </a:p>
          <a:p>
            <a:pPr fontAlgn="ctr"/>
            <a:endParaRPr lang="de-DE" sz="3200" dirty="0">
              <a:latin typeface="Calibri" panose="020F0502020204030204" pitchFamily="34" charset="0"/>
            </a:endParaRPr>
          </a:p>
        </p:txBody>
      </p:sp>
      <p:pic>
        <p:nvPicPr>
          <p:cNvPr id="5" name="Grafik 4">
            <a:hlinkClick r:id="rId3" action="ppaction://hlinksldjump"/>
            <a:extLst>
              <a:ext uri="{FF2B5EF4-FFF2-40B4-BE49-F238E27FC236}">
                <a16:creationId xmlns:a16="http://schemas.microsoft.com/office/drawing/2014/main" id="{99EBCE95-AC27-43D5-A055-F1262381558E}"/>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320647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415496" y="896315"/>
            <a:ext cx="3599178"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31. </a:t>
            </a:r>
            <a:r>
              <a:rPr lang="de-DE" sz="3200" b="1" dirty="0" err="1"/>
              <a:t>Palal</a:t>
            </a:r>
            <a:r>
              <a:rPr lang="de-DE" sz="3200" b="1" dirty="0"/>
              <a:t> Ben-</a:t>
            </a:r>
            <a:r>
              <a:rPr lang="de-DE" sz="3200" b="1" dirty="0" err="1"/>
              <a:t>Usai</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427199" cy="8463855"/>
          </a:xfrm>
          <a:prstGeom prst="rect">
            <a:avLst/>
          </a:prstGeom>
          <a:noFill/>
        </p:spPr>
        <p:txBody>
          <a:bodyPr wrap="square" rtlCol="0">
            <a:spAutoFit/>
          </a:bodyPr>
          <a:lstStyle/>
          <a:p>
            <a:pPr fontAlgn="ctr"/>
            <a:r>
              <a:rPr lang="de-DE" sz="3200" b="1" dirty="0">
                <a:latin typeface="Calibri" panose="020F0502020204030204" pitchFamily="34" charset="0"/>
              </a:rPr>
              <a:t>31. </a:t>
            </a:r>
            <a:r>
              <a:rPr lang="de-DE" sz="3200" dirty="0">
                <a:latin typeface="Calibri" panose="020F0502020204030204" pitchFamily="34" charset="0"/>
              </a:rPr>
              <a:t>(V.25) </a:t>
            </a:r>
            <a:r>
              <a:rPr lang="de-DE" sz="3200" b="1" dirty="0">
                <a:latin typeface="Calibri" panose="020F0502020204030204" pitchFamily="34" charset="0"/>
              </a:rPr>
              <a:t>Missstände sehen und trotzdem weitermachen.</a:t>
            </a:r>
            <a:r>
              <a:rPr lang="de-DE" sz="3200" dirty="0">
                <a:latin typeface="Calibri" panose="020F0502020204030204" pitchFamily="34" charset="0"/>
              </a:rPr>
              <a:t> </a:t>
            </a:r>
            <a:r>
              <a:rPr lang="de-DE" sz="3200" dirty="0" err="1">
                <a:latin typeface="Calibri" panose="020F0502020204030204" pitchFamily="34" charset="0"/>
              </a:rPr>
              <a:t>Palal</a:t>
            </a:r>
            <a:r>
              <a:rPr lang="de-DE" sz="3200" dirty="0">
                <a:latin typeface="Calibri" panose="020F0502020204030204" pitchFamily="34" charset="0"/>
              </a:rPr>
              <a:t> Ben-</a:t>
            </a:r>
            <a:r>
              <a:rPr lang="de-DE" sz="3200" dirty="0" err="1">
                <a:latin typeface="Calibri" panose="020F0502020204030204" pitchFamily="34" charset="0"/>
              </a:rPr>
              <a:t>Usai</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Die Namen </a:t>
            </a:r>
            <a:r>
              <a:rPr lang="de-DE" sz="3200" dirty="0" err="1">
                <a:latin typeface="Calibri" panose="020F0502020204030204" pitchFamily="34" charset="0"/>
              </a:rPr>
              <a:t>Palal</a:t>
            </a:r>
            <a:r>
              <a:rPr lang="de-DE" sz="3200" dirty="0">
                <a:latin typeface="Calibri" panose="020F0502020204030204" pitchFamily="34" charset="0"/>
              </a:rPr>
              <a:t> und </a:t>
            </a:r>
            <a:r>
              <a:rPr lang="de-DE" sz="3200" dirty="0" err="1">
                <a:latin typeface="Calibri" panose="020F0502020204030204" pitchFamily="34" charset="0"/>
              </a:rPr>
              <a:t>Usai</a:t>
            </a:r>
            <a:r>
              <a:rPr lang="de-DE" sz="3200" dirty="0">
                <a:latin typeface="Calibri" panose="020F0502020204030204" pitchFamily="34" charset="0"/>
              </a:rPr>
              <a:t> kommen nur einmal in der Bibel vor, an dieser Stelle. </a:t>
            </a:r>
            <a:r>
              <a:rPr lang="de-DE" sz="3200" dirty="0" err="1">
                <a:latin typeface="Calibri" panose="020F0502020204030204" pitchFamily="34" charset="0"/>
              </a:rPr>
              <a:t>Palal</a:t>
            </a:r>
            <a:r>
              <a:rPr lang="de-DE" sz="3200" dirty="0">
                <a:latin typeface="Calibri" panose="020F0502020204030204" pitchFamily="34" charset="0"/>
              </a:rPr>
              <a:t> bedeutet „Schiedsrichter“, </a:t>
            </a:r>
            <a:r>
              <a:rPr lang="de-DE" sz="3200" dirty="0" err="1">
                <a:latin typeface="Calibri" panose="020F0502020204030204" pitchFamily="34" charset="0"/>
              </a:rPr>
              <a:t>Usai</a:t>
            </a:r>
            <a:r>
              <a:rPr lang="de-DE" sz="3200" dirty="0">
                <a:latin typeface="Calibri" panose="020F0502020204030204" pitchFamily="34" charset="0"/>
              </a:rPr>
              <a:t> „stark“ oder „lobenswert“. </a:t>
            </a:r>
          </a:p>
          <a:p>
            <a:pPr marL="285771" indent="-285771" fontAlgn="ctr">
              <a:buFont typeface="Arial" panose="020B0604020202020204" pitchFamily="34" charset="0"/>
              <a:buChar char="•"/>
            </a:pPr>
            <a:r>
              <a:rPr lang="de-DE" sz="3200" dirty="0">
                <a:latin typeface="Calibri" panose="020F0502020204030204" pitchFamily="34" charset="0"/>
              </a:rPr>
              <a:t>Wir wissen von </a:t>
            </a:r>
            <a:r>
              <a:rPr lang="de-DE" sz="3200" dirty="0" err="1">
                <a:latin typeface="Calibri" panose="020F0502020204030204" pitchFamily="34" charset="0"/>
              </a:rPr>
              <a:t>Palal</a:t>
            </a:r>
            <a:r>
              <a:rPr lang="de-DE" sz="3200" dirty="0">
                <a:latin typeface="Calibri" panose="020F0502020204030204" pitchFamily="34" charset="0"/>
              </a:rPr>
              <a:t> nur das, was hier steht: er baute den Teil der Mauer dem ehem. Königspalast gegenüber, der in Schutt und Asche lag, weil er vollständig verbrannt worden war. Trotz dieses Missstandes vor Augen baute </a:t>
            </a:r>
            <a:r>
              <a:rPr lang="de-DE" sz="3200" dirty="0" err="1">
                <a:latin typeface="Calibri" panose="020F0502020204030204" pitchFamily="34" charset="0"/>
              </a:rPr>
              <a:t>Palal</a:t>
            </a:r>
            <a:r>
              <a:rPr lang="de-DE" sz="3200" dirty="0">
                <a:latin typeface="Calibri" panose="020F0502020204030204" pitchFamily="34" charset="0"/>
              </a:rPr>
              <a:t> seinen Mauerabschnitt.</a:t>
            </a:r>
          </a:p>
          <a:p>
            <a:pPr marL="285771" indent="-285771" fontAlgn="ctr">
              <a:buFont typeface="Arial" panose="020B0604020202020204" pitchFamily="34" charset="0"/>
              <a:buChar char="•"/>
            </a:pPr>
            <a:r>
              <a:rPr lang="de-DE" sz="3200" dirty="0">
                <a:latin typeface="Calibri" panose="020F0502020204030204" pitchFamily="34" charset="0"/>
              </a:rPr>
              <a:t>Ihre Geschichte beginnt mit dem Neuanfang Jerusalems und ihre Namen sind aufgeschrieben im Buch des Lebens - das ist das Wichtigste überhaupt. Auch durch sie erfüllt Gott das Gebet Davids: </a:t>
            </a:r>
            <a:r>
              <a:rPr lang="de-DE" sz="3200" i="1" dirty="0">
                <a:latin typeface="Calibri" panose="020F0502020204030204" pitchFamily="34" charset="0"/>
              </a:rPr>
              <a:t>„Tue Zion Gutes in deiner Gunst, baue die Mauern Jerusalems!“</a:t>
            </a:r>
            <a:r>
              <a:rPr lang="de-DE" sz="3200" dirty="0">
                <a:latin typeface="Calibri" panose="020F0502020204030204" pitchFamily="34" charset="0"/>
              </a:rPr>
              <a:t> (Ps 51,20) </a:t>
            </a:r>
          </a:p>
          <a:p>
            <a:pPr marL="285771" indent="-285771" fontAlgn="ctr">
              <a:buFont typeface="Arial" panose="020B0604020202020204" pitchFamily="34" charset="0"/>
              <a:buChar char="•"/>
            </a:pP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Palal</a:t>
            </a:r>
            <a:r>
              <a:rPr lang="de-DE" sz="3200" b="1" u="sng" dirty="0">
                <a:latin typeface="Calibri" panose="020F0502020204030204" pitchFamily="34" charset="0"/>
              </a:rPr>
              <a:t> lerne ich:</a:t>
            </a:r>
          </a:p>
          <a:p>
            <a:pPr fontAlgn="ctr"/>
            <a:r>
              <a:rPr lang="de-DE" sz="3200" dirty="0">
                <a:latin typeface="Calibri" panose="020F0502020204030204" pitchFamily="34" charset="0"/>
              </a:rPr>
              <a:t>Ich mag nur einer von Vielen sein, aber Gott baut sein Reich durch viele Hände. Auch wenn ich manche Missstände vor Augen habe, will ich meinen Dienst trotzdem machen. </a:t>
            </a:r>
          </a:p>
          <a:p>
            <a:pPr fontAlgn="ctr"/>
            <a:endParaRPr lang="de-DE" sz="3200" dirty="0">
              <a:latin typeface="Calibri" panose="020F0502020204030204" pitchFamily="34" charset="0"/>
            </a:endParaRPr>
          </a:p>
        </p:txBody>
      </p:sp>
      <p:pic>
        <p:nvPicPr>
          <p:cNvPr id="5" name="Grafik 4">
            <a:hlinkClick r:id="rId3" action="ppaction://hlinksldjump"/>
            <a:extLst>
              <a:ext uri="{FF2B5EF4-FFF2-40B4-BE49-F238E27FC236}">
                <a16:creationId xmlns:a16="http://schemas.microsoft.com/office/drawing/2014/main" id="{C0588167-FBC1-492F-BE44-CCBB7EC05ED0}"/>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394859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4114308" y="997338"/>
            <a:ext cx="8027384"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32. </a:t>
            </a:r>
            <a:r>
              <a:rPr lang="de-DE" sz="3200" b="1" dirty="0" err="1"/>
              <a:t>Pedaja</a:t>
            </a:r>
            <a:r>
              <a:rPr lang="de-DE" sz="3200" b="1" dirty="0"/>
              <a:t> </a:t>
            </a:r>
            <a:r>
              <a:rPr lang="de-DE" sz="3200" b="1" dirty="0" err="1"/>
              <a:t>Ben-Parosch</a:t>
            </a:r>
            <a:r>
              <a:rPr lang="de-DE" sz="3200" b="1" dirty="0"/>
              <a:t> + die Tempelsklaven</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586856" cy="8956298"/>
          </a:xfrm>
          <a:prstGeom prst="rect">
            <a:avLst/>
          </a:prstGeom>
          <a:noFill/>
        </p:spPr>
        <p:txBody>
          <a:bodyPr wrap="square" rtlCol="0">
            <a:spAutoFit/>
          </a:bodyPr>
          <a:lstStyle/>
          <a:p>
            <a:pPr fontAlgn="ctr"/>
            <a:r>
              <a:rPr lang="de-DE" sz="3200" b="1" dirty="0">
                <a:latin typeface="Calibri" panose="020F0502020204030204" pitchFamily="34" charset="0"/>
              </a:rPr>
              <a:t>32. </a:t>
            </a:r>
            <a:r>
              <a:rPr lang="de-DE" sz="3200" dirty="0">
                <a:latin typeface="Calibri" panose="020F0502020204030204" pitchFamily="34" charset="0"/>
              </a:rPr>
              <a:t>(V.25) </a:t>
            </a:r>
            <a:r>
              <a:rPr lang="de-DE" sz="3200" b="1" dirty="0">
                <a:latin typeface="Calibri" panose="020F0502020204030204" pitchFamily="34" charset="0"/>
              </a:rPr>
              <a:t>Wenn aus Pflicht eine Berufung wird. </a:t>
            </a:r>
            <a:r>
              <a:rPr lang="de-DE" sz="3200" dirty="0" err="1">
                <a:latin typeface="Calibri" panose="020F0502020204030204" pitchFamily="34" charset="0"/>
              </a:rPr>
              <a:t>Pedaja</a:t>
            </a:r>
            <a:r>
              <a:rPr lang="de-DE" sz="3200" dirty="0">
                <a:latin typeface="Calibri" panose="020F0502020204030204" pitchFamily="34" charset="0"/>
              </a:rPr>
              <a:t> Ben-</a:t>
            </a:r>
            <a:r>
              <a:rPr lang="de-DE" sz="3200" dirty="0" err="1">
                <a:latin typeface="Calibri" panose="020F0502020204030204" pitchFamily="34" charset="0"/>
              </a:rPr>
              <a:t>Parosch</a:t>
            </a:r>
            <a:r>
              <a:rPr lang="de-DE" sz="3200" dirty="0">
                <a:latin typeface="Calibri" panose="020F0502020204030204" pitchFamily="34" charset="0"/>
              </a:rPr>
              <a:t> und die Tempelsklaven. </a:t>
            </a:r>
          </a:p>
          <a:p>
            <a:pPr marL="285771" indent="-285771" fontAlgn="ctr">
              <a:buFont typeface="Arial" panose="020B0604020202020204" pitchFamily="34" charset="0"/>
              <a:buChar char="•"/>
            </a:pPr>
            <a:r>
              <a:rPr lang="de-DE" sz="3200" dirty="0" err="1">
                <a:latin typeface="Calibri" panose="020F0502020204030204" pitchFamily="34" charset="0"/>
              </a:rPr>
              <a:t>Pedaja</a:t>
            </a:r>
            <a:r>
              <a:rPr lang="de-DE" sz="3200" dirty="0">
                <a:latin typeface="Calibri" panose="020F0502020204030204" pitchFamily="34" charset="0"/>
              </a:rPr>
              <a:t> bedeutet „Jahwe rettet“. Er baute zusammen mit den Tempelsklaven, die Ausländer waren. Sie hätten nach dem Exil frei sein können, aber sie stellten sich freiwillig Gott zur Verfügung. </a:t>
            </a:r>
          </a:p>
          <a:p>
            <a:pPr marL="285771" indent="-285771" fontAlgn="ctr">
              <a:buFont typeface="Arial" panose="020B0604020202020204" pitchFamily="34" charset="0"/>
              <a:buChar char="•"/>
            </a:pPr>
            <a:r>
              <a:rPr lang="de-DE" sz="3200" dirty="0">
                <a:latin typeface="Calibri" panose="020F0502020204030204" pitchFamily="34" charset="0"/>
              </a:rPr>
              <a:t>Das NT ermutigt uns: </a:t>
            </a:r>
            <a:r>
              <a:rPr lang="de-DE" sz="3200" i="1" dirty="0">
                <a:latin typeface="Calibri" panose="020F0502020204030204" pitchFamily="34" charset="0"/>
              </a:rPr>
              <a:t>„So herrsche nun nicht die Sünde in eurem sterblichen Leib, </a:t>
            </a:r>
            <a:r>
              <a:rPr lang="de-DE" sz="3200" i="1" dirty="0" err="1">
                <a:latin typeface="Calibri" panose="020F0502020204030204" pitchFamily="34" charset="0"/>
              </a:rPr>
              <a:t>daß</a:t>
            </a:r>
            <a:r>
              <a:rPr lang="de-DE" sz="3200" i="1" dirty="0">
                <a:latin typeface="Calibri" panose="020F0502020204030204" pitchFamily="34" charset="0"/>
              </a:rPr>
              <a:t> er seinen Begierden gehorche; stellt auch nicht eure Glieder der Sünde zur Verfügung als Werkzeuge der Ungerechtigkeit, sondern stellt euch selbst Gott zur Verfügung als Lebende aus den Toten und eure Glieder Gott zu Werkzeugen der Gerechtigkeit!“</a:t>
            </a:r>
            <a:r>
              <a:rPr lang="de-DE" sz="3200" dirty="0">
                <a:latin typeface="Calibri" panose="020F0502020204030204" pitchFamily="34" charset="0"/>
              </a:rPr>
              <a:t> (</a:t>
            </a:r>
            <a:r>
              <a:rPr lang="de-DE" sz="3200" dirty="0" err="1">
                <a:latin typeface="Calibri" panose="020F0502020204030204" pitchFamily="34" charset="0"/>
              </a:rPr>
              <a:t>Röm</a:t>
            </a:r>
            <a:r>
              <a:rPr lang="de-DE" sz="3200" dirty="0">
                <a:latin typeface="Calibri" panose="020F0502020204030204" pitchFamily="34" charset="0"/>
              </a:rPr>
              <a:t> 6,12.13).</a:t>
            </a:r>
          </a:p>
          <a:p>
            <a:pPr marL="285771" indent="-285771" fontAlgn="ctr">
              <a:buFont typeface="Arial" panose="020B0604020202020204" pitchFamily="34" charset="0"/>
              <a:buChar char="•"/>
            </a:pPr>
            <a:r>
              <a:rPr lang="de-DE" sz="3200" dirty="0">
                <a:latin typeface="Calibri" panose="020F0502020204030204" pitchFamily="34" charset="0"/>
              </a:rPr>
              <a:t>Sie bauten zusammen das Wassertor (3,26; 8,1.3; 12,37) – Wasser = ein Bild auf das reinigende Wort Gottes</a:t>
            </a:r>
          </a:p>
          <a:p>
            <a:pPr marL="285771" indent="-285771" fontAlgn="ctr">
              <a:buFont typeface="Arial" panose="020B0604020202020204" pitchFamily="34" charset="0"/>
              <a:buChar char="•"/>
            </a:pP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Pedaja</a:t>
            </a:r>
            <a:r>
              <a:rPr lang="de-DE" sz="3200" b="1" u="sng" dirty="0">
                <a:latin typeface="Calibri" panose="020F0502020204030204" pitchFamily="34" charset="0"/>
              </a:rPr>
              <a:t> lerne ich:</a:t>
            </a:r>
          </a:p>
          <a:p>
            <a:pPr fontAlgn="ctr"/>
            <a:r>
              <a:rPr lang="de-DE" sz="3200" dirty="0">
                <a:latin typeface="Calibri" panose="020F0502020204030204" pitchFamily="34" charset="0"/>
              </a:rPr>
              <a:t>Manche Aufgaben in der Gemeinde machen erst mal keinen „Spaß“. Aber vielleicht schenkt Gott mir mit der Zeit ein Anliegen dafür, und dann wird auf der Pflicht eine Berufung – und eine starke Motivation.</a:t>
            </a:r>
          </a:p>
          <a:p>
            <a:pPr fontAlgn="ctr"/>
            <a:endParaRPr lang="de-DE" sz="3200" dirty="0">
              <a:latin typeface="Calibri" panose="020F0502020204030204" pitchFamily="34" charset="0"/>
            </a:endParaRPr>
          </a:p>
        </p:txBody>
      </p:sp>
      <p:pic>
        <p:nvPicPr>
          <p:cNvPr id="5" name="Grafik 4">
            <a:hlinkClick r:id="rId3" action="ppaction://hlinksldjump"/>
            <a:extLst>
              <a:ext uri="{FF2B5EF4-FFF2-40B4-BE49-F238E27FC236}">
                <a16:creationId xmlns:a16="http://schemas.microsoft.com/office/drawing/2014/main" id="{FA4A0F94-4056-4EDA-9841-EAB34D599088}"/>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31264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15A90CF6-913E-4610-B712-A91AB70DA696}"/>
              </a:ext>
            </a:extLst>
          </p:cNvPr>
          <p:cNvGrpSpPr/>
          <p:nvPr/>
        </p:nvGrpSpPr>
        <p:grpSpPr>
          <a:xfrm>
            <a:off x="2896942" y="3481964"/>
            <a:ext cx="1978235" cy="4506766"/>
            <a:chOff x="3187480" y="3497204"/>
            <a:chExt cx="1978235" cy="4506766"/>
          </a:xfrm>
        </p:grpSpPr>
        <p:grpSp>
          <p:nvGrpSpPr>
            <p:cNvPr id="13" name="Gruppieren 12">
              <a:extLst>
                <a:ext uri="{FF2B5EF4-FFF2-40B4-BE49-F238E27FC236}">
                  <a16:creationId xmlns:a16="http://schemas.microsoft.com/office/drawing/2014/main" id="{C5F04791-E6E9-45DB-A583-F39B430D22B2}"/>
                </a:ext>
              </a:extLst>
            </p:cNvPr>
            <p:cNvGrpSpPr/>
            <p:nvPr/>
          </p:nvGrpSpPr>
          <p:grpSpPr>
            <a:xfrm>
              <a:off x="4707108" y="3497204"/>
              <a:ext cx="458607" cy="4497049"/>
              <a:chOff x="4623308" y="3477718"/>
              <a:chExt cx="458607" cy="4497049"/>
            </a:xfrm>
          </p:grpSpPr>
          <p:cxnSp>
            <p:nvCxnSpPr>
              <p:cNvPr id="8" name="Gerader Verbinder 7">
                <a:extLst>
                  <a:ext uri="{FF2B5EF4-FFF2-40B4-BE49-F238E27FC236}">
                    <a16:creationId xmlns:a16="http://schemas.microsoft.com/office/drawing/2014/main" id="{BFBE885B-5A00-440A-9CCB-272DA2A897A5}"/>
                  </a:ext>
                </a:extLst>
              </p:cNvPr>
              <p:cNvCxnSpPr/>
              <p:nvPr/>
            </p:nvCxnSpPr>
            <p:spPr>
              <a:xfrm>
                <a:off x="5066675" y="3477718"/>
                <a:ext cx="0" cy="4497049"/>
              </a:xfrm>
              <a:prstGeom prst="line">
                <a:avLst/>
              </a:prstGeom>
              <a:ln w="34925">
                <a:solidFill>
                  <a:schemeClr val="tx1"/>
                </a:solidFill>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7FCA4E80-E5D2-436C-A0E5-13C336286659}"/>
                  </a:ext>
                </a:extLst>
              </p:cNvPr>
              <p:cNvCxnSpPr/>
              <p:nvPr/>
            </p:nvCxnSpPr>
            <p:spPr>
              <a:xfrm>
                <a:off x="4636008" y="7958694"/>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04F9F9B9-C323-478F-A62A-D46E5E516238}"/>
                  </a:ext>
                </a:extLst>
              </p:cNvPr>
              <p:cNvCxnSpPr/>
              <p:nvPr/>
            </p:nvCxnSpPr>
            <p:spPr>
              <a:xfrm>
                <a:off x="4623308" y="3495498"/>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648413DA-C8D6-4B97-A147-EDE76BD56626}"/>
                </a:ext>
              </a:extLst>
            </p:cNvPr>
            <p:cNvGrpSpPr/>
            <p:nvPr/>
          </p:nvGrpSpPr>
          <p:grpSpPr>
            <a:xfrm flipH="1">
              <a:off x="3187480" y="3506921"/>
              <a:ext cx="458607" cy="4497049"/>
              <a:chOff x="4623308" y="3477718"/>
              <a:chExt cx="458607" cy="4497049"/>
            </a:xfrm>
          </p:grpSpPr>
          <p:cxnSp>
            <p:nvCxnSpPr>
              <p:cNvPr id="31" name="Gerader Verbinder 30">
                <a:extLst>
                  <a:ext uri="{FF2B5EF4-FFF2-40B4-BE49-F238E27FC236}">
                    <a16:creationId xmlns:a16="http://schemas.microsoft.com/office/drawing/2014/main" id="{96CB17C9-3035-4C72-89E6-F82534348474}"/>
                  </a:ext>
                </a:extLst>
              </p:cNvPr>
              <p:cNvCxnSpPr/>
              <p:nvPr/>
            </p:nvCxnSpPr>
            <p:spPr>
              <a:xfrm>
                <a:off x="5066675" y="3477718"/>
                <a:ext cx="0" cy="4497049"/>
              </a:xfrm>
              <a:prstGeom prst="line">
                <a:avLst/>
              </a:prstGeom>
              <a:ln w="34925">
                <a:solidFill>
                  <a:schemeClr val="tx1"/>
                </a:solidFill>
              </a:ln>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A0BDC33F-71A8-4E29-87D5-A4E828326A9D}"/>
                  </a:ext>
                </a:extLst>
              </p:cNvPr>
              <p:cNvCxnSpPr/>
              <p:nvPr/>
            </p:nvCxnSpPr>
            <p:spPr>
              <a:xfrm>
                <a:off x="4636008" y="7958694"/>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1240AD62-F134-431B-8041-2FAD38F5DDB6}"/>
                  </a:ext>
                </a:extLst>
              </p:cNvPr>
              <p:cNvCxnSpPr/>
              <p:nvPr/>
            </p:nvCxnSpPr>
            <p:spPr>
              <a:xfrm>
                <a:off x="4623308" y="3495498"/>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 name="Textfeld 33">
            <a:extLst>
              <a:ext uri="{FF2B5EF4-FFF2-40B4-BE49-F238E27FC236}">
                <a16:creationId xmlns:a16="http://schemas.microsoft.com/office/drawing/2014/main" id="{70F166EC-381D-4458-86AC-54DEC6E4572A}"/>
              </a:ext>
            </a:extLst>
          </p:cNvPr>
          <p:cNvSpPr txBox="1"/>
          <p:nvPr/>
        </p:nvSpPr>
        <p:spPr>
          <a:xfrm>
            <a:off x="2615967" y="2647952"/>
            <a:ext cx="2534856" cy="646331"/>
          </a:xfrm>
          <a:prstGeom prst="rect">
            <a:avLst/>
          </a:prstGeom>
          <a:noFill/>
        </p:spPr>
        <p:txBody>
          <a:bodyPr wrap="square" rtlCol="0">
            <a:spAutoFit/>
          </a:bodyPr>
          <a:lstStyle/>
          <a:p>
            <a:pPr algn="ctr"/>
            <a:r>
              <a:rPr lang="de-DE" sz="3600" dirty="0" err="1"/>
              <a:t>Serubbabel</a:t>
            </a:r>
            <a:endParaRPr lang="de-DE" sz="3600" dirty="0"/>
          </a:p>
        </p:txBody>
      </p:sp>
      <p:sp>
        <p:nvSpPr>
          <p:cNvPr id="35" name="Textfeld 34">
            <a:extLst>
              <a:ext uri="{FF2B5EF4-FFF2-40B4-BE49-F238E27FC236}">
                <a16:creationId xmlns:a16="http://schemas.microsoft.com/office/drawing/2014/main" id="{C944A921-3CE6-453C-A09D-DCD2615466E3}"/>
              </a:ext>
            </a:extLst>
          </p:cNvPr>
          <p:cNvSpPr txBox="1"/>
          <p:nvPr/>
        </p:nvSpPr>
        <p:spPr>
          <a:xfrm>
            <a:off x="6481542" y="2647951"/>
            <a:ext cx="1930292" cy="646331"/>
          </a:xfrm>
          <a:prstGeom prst="rect">
            <a:avLst/>
          </a:prstGeom>
          <a:noFill/>
        </p:spPr>
        <p:txBody>
          <a:bodyPr wrap="square" rtlCol="0">
            <a:spAutoFit/>
          </a:bodyPr>
          <a:lstStyle/>
          <a:p>
            <a:pPr algn="ctr"/>
            <a:r>
              <a:rPr lang="de-DE" sz="3600" dirty="0"/>
              <a:t>Esra</a:t>
            </a:r>
          </a:p>
        </p:txBody>
      </p:sp>
      <p:sp>
        <p:nvSpPr>
          <p:cNvPr id="36" name="Textfeld 35">
            <a:extLst>
              <a:ext uri="{FF2B5EF4-FFF2-40B4-BE49-F238E27FC236}">
                <a16:creationId xmlns:a16="http://schemas.microsoft.com/office/drawing/2014/main" id="{E937BCA0-9D87-45FE-AA20-1E5062F4C5C7}"/>
              </a:ext>
            </a:extLst>
          </p:cNvPr>
          <p:cNvSpPr txBox="1"/>
          <p:nvPr/>
        </p:nvSpPr>
        <p:spPr>
          <a:xfrm>
            <a:off x="10038765" y="2640772"/>
            <a:ext cx="1930293" cy="646331"/>
          </a:xfrm>
          <a:prstGeom prst="rect">
            <a:avLst/>
          </a:prstGeom>
          <a:noFill/>
        </p:spPr>
        <p:txBody>
          <a:bodyPr wrap="square" rtlCol="0">
            <a:spAutoFit/>
          </a:bodyPr>
          <a:lstStyle/>
          <a:p>
            <a:pPr algn="ctr"/>
            <a:r>
              <a:rPr lang="de-DE" sz="3600" dirty="0"/>
              <a:t>Nehemia</a:t>
            </a:r>
          </a:p>
        </p:txBody>
      </p:sp>
      <p:sp>
        <p:nvSpPr>
          <p:cNvPr id="37" name="Legende: mit Pfeil nach rechts 36">
            <a:extLst>
              <a:ext uri="{FF2B5EF4-FFF2-40B4-BE49-F238E27FC236}">
                <a16:creationId xmlns:a16="http://schemas.microsoft.com/office/drawing/2014/main" id="{08B9B1D8-D8DA-4B81-B287-575A0E5B8BFD}"/>
              </a:ext>
            </a:extLst>
          </p:cNvPr>
          <p:cNvSpPr/>
          <p:nvPr/>
        </p:nvSpPr>
        <p:spPr>
          <a:xfrm>
            <a:off x="900996" y="3841059"/>
            <a:ext cx="1875089" cy="3669174"/>
          </a:xfrm>
          <a:prstGeom prst="rightArrowCallou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800" dirty="0"/>
              <a:t>Rückkehr aus dem Exil</a:t>
            </a:r>
          </a:p>
        </p:txBody>
      </p:sp>
      <p:sp>
        <p:nvSpPr>
          <p:cNvPr id="38" name="Legende: mit Pfeil nach rechts 37">
            <a:extLst>
              <a:ext uri="{FF2B5EF4-FFF2-40B4-BE49-F238E27FC236}">
                <a16:creationId xmlns:a16="http://schemas.microsoft.com/office/drawing/2014/main" id="{671E94DB-A4E7-473F-AEF0-61F0AC35E45E}"/>
              </a:ext>
            </a:extLst>
          </p:cNvPr>
          <p:cNvSpPr/>
          <p:nvPr/>
        </p:nvSpPr>
        <p:spPr>
          <a:xfrm>
            <a:off x="13692644" y="3841059"/>
            <a:ext cx="1875089" cy="3669174"/>
          </a:xfrm>
          <a:prstGeom prst="right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800" dirty="0"/>
              <a:t>400 Jahre Schweigen</a:t>
            </a:r>
          </a:p>
        </p:txBody>
      </p:sp>
      <p:sp>
        <p:nvSpPr>
          <p:cNvPr id="39" name="Textfeld 38">
            <a:extLst>
              <a:ext uri="{FF2B5EF4-FFF2-40B4-BE49-F238E27FC236}">
                <a16:creationId xmlns:a16="http://schemas.microsoft.com/office/drawing/2014/main" id="{B82A4212-735E-427F-A081-5358B63296AC}"/>
              </a:ext>
            </a:extLst>
          </p:cNvPr>
          <p:cNvSpPr txBox="1"/>
          <p:nvPr/>
        </p:nvSpPr>
        <p:spPr>
          <a:xfrm>
            <a:off x="2584483" y="5290632"/>
            <a:ext cx="2534856" cy="830997"/>
          </a:xfrm>
          <a:prstGeom prst="rect">
            <a:avLst/>
          </a:prstGeom>
          <a:noFill/>
        </p:spPr>
        <p:txBody>
          <a:bodyPr wrap="square" rtlCol="0">
            <a:spAutoFit/>
          </a:bodyPr>
          <a:lstStyle/>
          <a:p>
            <a:pPr algn="ctr"/>
            <a:r>
              <a:rPr lang="de-DE" sz="2400" dirty="0"/>
              <a:t>Wiederaufbau </a:t>
            </a:r>
          </a:p>
          <a:p>
            <a:pPr algn="ctr"/>
            <a:r>
              <a:rPr lang="de-DE" sz="2400" dirty="0"/>
              <a:t>des </a:t>
            </a:r>
            <a:r>
              <a:rPr lang="de-DE" sz="2400" b="1" dirty="0"/>
              <a:t>Tempels</a:t>
            </a:r>
          </a:p>
        </p:txBody>
      </p:sp>
      <p:sp>
        <p:nvSpPr>
          <p:cNvPr id="40" name="Textfeld 39">
            <a:extLst>
              <a:ext uri="{FF2B5EF4-FFF2-40B4-BE49-F238E27FC236}">
                <a16:creationId xmlns:a16="http://schemas.microsoft.com/office/drawing/2014/main" id="{27A673FF-5E84-40E6-B258-967EA4BC7EB0}"/>
              </a:ext>
            </a:extLst>
          </p:cNvPr>
          <p:cNvSpPr txBox="1"/>
          <p:nvPr/>
        </p:nvSpPr>
        <p:spPr>
          <a:xfrm>
            <a:off x="6520806" y="5239991"/>
            <a:ext cx="1890492" cy="1200329"/>
          </a:xfrm>
          <a:prstGeom prst="rect">
            <a:avLst/>
          </a:prstGeom>
          <a:noFill/>
        </p:spPr>
        <p:txBody>
          <a:bodyPr wrap="square" rtlCol="0">
            <a:spAutoFit/>
          </a:bodyPr>
          <a:lstStyle/>
          <a:p>
            <a:pPr algn="ctr"/>
            <a:r>
              <a:rPr lang="de-DE" sz="2400" b="1" dirty="0"/>
              <a:t>1. Reformation</a:t>
            </a:r>
            <a:r>
              <a:rPr lang="de-DE" sz="2400" dirty="0"/>
              <a:t> </a:t>
            </a:r>
          </a:p>
          <a:p>
            <a:pPr algn="ctr"/>
            <a:r>
              <a:rPr lang="de-DE" sz="2400" dirty="0"/>
              <a:t>des Volkes</a:t>
            </a:r>
          </a:p>
        </p:txBody>
      </p:sp>
      <p:sp>
        <p:nvSpPr>
          <p:cNvPr id="41" name="Textfeld 40">
            <a:extLst>
              <a:ext uri="{FF2B5EF4-FFF2-40B4-BE49-F238E27FC236}">
                <a16:creationId xmlns:a16="http://schemas.microsoft.com/office/drawing/2014/main" id="{3CBDEF91-E136-4ECA-A7FF-BED42F3E3F19}"/>
              </a:ext>
            </a:extLst>
          </p:cNvPr>
          <p:cNvSpPr txBox="1"/>
          <p:nvPr/>
        </p:nvSpPr>
        <p:spPr>
          <a:xfrm>
            <a:off x="10067185" y="4648888"/>
            <a:ext cx="1969572" cy="2616101"/>
          </a:xfrm>
          <a:prstGeom prst="rect">
            <a:avLst/>
          </a:prstGeom>
          <a:noFill/>
        </p:spPr>
        <p:txBody>
          <a:bodyPr wrap="square" rtlCol="0">
            <a:spAutoFit/>
          </a:bodyPr>
          <a:lstStyle/>
          <a:p>
            <a:pPr algn="ctr"/>
            <a:r>
              <a:rPr lang="de-DE" sz="2400" dirty="0"/>
              <a:t>Wiederaufbau </a:t>
            </a:r>
          </a:p>
          <a:p>
            <a:pPr algn="ctr"/>
            <a:r>
              <a:rPr lang="de-DE" sz="2400" dirty="0"/>
              <a:t>der </a:t>
            </a:r>
            <a:r>
              <a:rPr lang="de-DE" sz="2400" b="1" dirty="0"/>
              <a:t>Mauer</a:t>
            </a:r>
          </a:p>
          <a:p>
            <a:pPr algn="ctr"/>
            <a:r>
              <a:rPr lang="de-DE" sz="2000" dirty="0"/>
              <a:t>(04.08.-25.09.)</a:t>
            </a:r>
            <a:endParaRPr lang="de-DE" sz="2400" dirty="0"/>
          </a:p>
          <a:p>
            <a:pPr algn="ctr"/>
            <a:r>
              <a:rPr lang="de-DE" sz="2400" b="1" dirty="0"/>
              <a:t>2. Reformation </a:t>
            </a:r>
          </a:p>
          <a:p>
            <a:pPr algn="ctr"/>
            <a:r>
              <a:rPr lang="de-DE" sz="2400" dirty="0"/>
              <a:t>des Volkes</a:t>
            </a:r>
          </a:p>
          <a:p>
            <a:pPr algn="ctr"/>
            <a:endParaRPr lang="de-DE" sz="2400" dirty="0"/>
          </a:p>
        </p:txBody>
      </p:sp>
      <p:sp>
        <p:nvSpPr>
          <p:cNvPr id="42" name="Textfeld 41">
            <a:extLst>
              <a:ext uri="{FF2B5EF4-FFF2-40B4-BE49-F238E27FC236}">
                <a16:creationId xmlns:a16="http://schemas.microsoft.com/office/drawing/2014/main" id="{52593860-A8FB-4329-B9BC-BDFEE54C0466}"/>
              </a:ext>
            </a:extLst>
          </p:cNvPr>
          <p:cNvSpPr txBox="1"/>
          <p:nvPr/>
        </p:nvSpPr>
        <p:spPr>
          <a:xfrm>
            <a:off x="3959059" y="769995"/>
            <a:ext cx="8009999" cy="707886"/>
          </a:xfrm>
          <a:prstGeom prst="rect">
            <a:avLst/>
          </a:prstGeom>
          <a:noFill/>
        </p:spPr>
        <p:txBody>
          <a:bodyPr wrap="square" rtlCol="0">
            <a:spAutoFit/>
          </a:bodyPr>
          <a:lstStyle/>
          <a:p>
            <a:r>
              <a:rPr lang="de-DE" sz="4000" b="1" dirty="0"/>
              <a:t>Die dreifache Rückkehr aus dem Exil</a:t>
            </a:r>
          </a:p>
        </p:txBody>
      </p:sp>
      <p:sp>
        <p:nvSpPr>
          <p:cNvPr id="43" name="Textfeld 42">
            <a:extLst>
              <a:ext uri="{FF2B5EF4-FFF2-40B4-BE49-F238E27FC236}">
                <a16:creationId xmlns:a16="http://schemas.microsoft.com/office/drawing/2014/main" id="{0320AE52-EF38-4C69-B769-53880E7F9FB6}"/>
              </a:ext>
            </a:extLst>
          </p:cNvPr>
          <p:cNvSpPr txBox="1"/>
          <p:nvPr/>
        </p:nvSpPr>
        <p:spPr>
          <a:xfrm>
            <a:off x="11530651" y="5072776"/>
            <a:ext cx="2534856" cy="1569660"/>
          </a:xfrm>
          <a:prstGeom prst="rect">
            <a:avLst/>
          </a:prstGeom>
          <a:noFill/>
        </p:spPr>
        <p:txBody>
          <a:bodyPr wrap="square" rtlCol="0">
            <a:spAutoFit/>
          </a:bodyPr>
          <a:lstStyle/>
          <a:p>
            <a:pPr algn="ctr"/>
            <a:r>
              <a:rPr lang="de-DE" sz="2400" dirty="0"/>
              <a:t>Nehemias </a:t>
            </a:r>
          </a:p>
          <a:p>
            <a:pPr algn="ctr"/>
            <a:r>
              <a:rPr lang="de-DE" sz="2400" dirty="0"/>
              <a:t>zweite </a:t>
            </a:r>
          </a:p>
          <a:p>
            <a:pPr algn="ctr"/>
            <a:r>
              <a:rPr lang="de-DE" sz="2400" dirty="0"/>
              <a:t>Rückkehr</a:t>
            </a:r>
          </a:p>
          <a:p>
            <a:pPr algn="ctr"/>
            <a:r>
              <a:rPr lang="de-DE" sz="2400" i="1" dirty="0"/>
              <a:t>430</a:t>
            </a:r>
            <a:r>
              <a:rPr lang="de-DE" sz="2400" dirty="0"/>
              <a:t> (?)</a:t>
            </a:r>
          </a:p>
        </p:txBody>
      </p:sp>
      <p:sp>
        <p:nvSpPr>
          <p:cNvPr id="44" name="Textfeld 43">
            <a:extLst>
              <a:ext uri="{FF2B5EF4-FFF2-40B4-BE49-F238E27FC236}">
                <a16:creationId xmlns:a16="http://schemas.microsoft.com/office/drawing/2014/main" id="{C44A32FC-34B8-413E-89C9-ACC56DFACBC7}"/>
              </a:ext>
            </a:extLst>
          </p:cNvPr>
          <p:cNvSpPr txBox="1"/>
          <p:nvPr/>
        </p:nvSpPr>
        <p:spPr>
          <a:xfrm>
            <a:off x="4351341" y="6515633"/>
            <a:ext cx="2534856" cy="830997"/>
          </a:xfrm>
          <a:prstGeom prst="rect">
            <a:avLst/>
          </a:prstGeom>
          <a:noFill/>
        </p:spPr>
        <p:txBody>
          <a:bodyPr wrap="square" rtlCol="0">
            <a:spAutoFit/>
          </a:bodyPr>
          <a:lstStyle/>
          <a:p>
            <a:pPr algn="ctr"/>
            <a:r>
              <a:rPr lang="de-DE" sz="2400" dirty="0"/>
              <a:t>Lücke </a:t>
            </a:r>
          </a:p>
          <a:p>
            <a:pPr algn="ctr"/>
            <a:r>
              <a:rPr lang="de-DE" sz="2400" dirty="0"/>
              <a:t>57 Jahre</a:t>
            </a:r>
          </a:p>
        </p:txBody>
      </p:sp>
      <p:sp>
        <p:nvSpPr>
          <p:cNvPr id="46" name="Textfeld 45">
            <a:extLst>
              <a:ext uri="{FF2B5EF4-FFF2-40B4-BE49-F238E27FC236}">
                <a16:creationId xmlns:a16="http://schemas.microsoft.com/office/drawing/2014/main" id="{3E333E44-86CB-4CF6-BEE2-69FA04FB9EF9}"/>
              </a:ext>
            </a:extLst>
          </p:cNvPr>
          <p:cNvSpPr txBox="1"/>
          <p:nvPr/>
        </p:nvSpPr>
        <p:spPr>
          <a:xfrm>
            <a:off x="8032126" y="6515632"/>
            <a:ext cx="2534856" cy="830997"/>
          </a:xfrm>
          <a:prstGeom prst="rect">
            <a:avLst/>
          </a:prstGeom>
          <a:noFill/>
        </p:spPr>
        <p:txBody>
          <a:bodyPr wrap="square" rtlCol="0">
            <a:spAutoFit/>
          </a:bodyPr>
          <a:lstStyle/>
          <a:p>
            <a:pPr algn="ctr"/>
            <a:r>
              <a:rPr lang="de-DE" sz="2400" dirty="0"/>
              <a:t>Lücke </a:t>
            </a:r>
          </a:p>
          <a:p>
            <a:pPr algn="ctr"/>
            <a:r>
              <a:rPr lang="de-DE" sz="2400" dirty="0"/>
              <a:t>12 Jahre</a:t>
            </a:r>
          </a:p>
        </p:txBody>
      </p:sp>
      <p:sp>
        <p:nvSpPr>
          <p:cNvPr id="47" name="Textfeld 46">
            <a:extLst>
              <a:ext uri="{FF2B5EF4-FFF2-40B4-BE49-F238E27FC236}">
                <a16:creationId xmlns:a16="http://schemas.microsoft.com/office/drawing/2014/main" id="{B583635F-E6BA-4E7A-B070-8BA247C0FA4A}"/>
              </a:ext>
            </a:extLst>
          </p:cNvPr>
          <p:cNvSpPr txBox="1"/>
          <p:nvPr/>
        </p:nvSpPr>
        <p:spPr>
          <a:xfrm>
            <a:off x="2873671" y="8063185"/>
            <a:ext cx="2019448" cy="461665"/>
          </a:xfrm>
          <a:prstGeom prst="rect">
            <a:avLst/>
          </a:prstGeom>
          <a:noFill/>
        </p:spPr>
        <p:txBody>
          <a:bodyPr wrap="square" rtlCol="0">
            <a:spAutoFit/>
          </a:bodyPr>
          <a:lstStyle/>
          <a:p>
            <a:r>
              <a:rPr lang="de-DE" sz="2400" i="1" dirty="0"/>
              <a:t>535		515 </a:t>
            </a:r>
          </a:p>
        </p:txBody>
      </p:sp>
      <p:sp>
        <p:nvSpPr>
          <p:cNvPr id="48" name="Textfeld 47">
            <a:extLst>
              <a:ext uri="{FF2B5EF4-FFF2-40B4-BE49-F238E27FC236}">
                <a16:creationId xmlns:a16="http://schemas.microsoft.com/office/drawing/2014/main" id="{F2856B10-4F92-4185-BBFD-FA370166F0A0}"/>
              </a:ext>
            </a:extLst>
          </p:cNvPr>
          <p:cNvSpPr txBox="1"/>
          <p:nvPr/>
        </p:nvSpPr>
        <p:spPr>
          <a:xfrm>
            <a:off x="6456531" y="8070126"/>
            <a:ext cx="2019448" cy="461665"/>
          </a:xfrm>
          <a:prstGeom prst="rect">
            <a:avLst/>
          </a:prstGeom>
          <a:noFill/>
        </p:spPr>
        <p:txBody>
          <a:bodyPr wrap="square" rtlCol="0">
            <a:spAutoFit/>
          </a:bodyPr>
          <a:lstStyle/>
          <a:p>
            <a:r>
              <a:rPr lang="de-DE" sz="2400" i="1" dirty="0"/>
              <a:t>458		456 </a:t>
            </a:r>
          </a:p>
        </p:txBody>
      </p:sp>
      <p:sp>
        <p:nvSpPr>
          <p:cNvPr id="49" name="Textfeld 48">
            <a:extLst>
              <a:ext uri="{FF2B5EF4-FFF2-40B4-BE49-F238E27FC236}">
                <a16:creationId xmlns:a16="http://schemas.microsoft.com/office/drawing/2014/main" id="{93EF567D-B858-4F04-825D-F6B74EF56DD3}"/>
              </a:ext>
            </a:extLst>
          </p:cNvPr>
          <p:cNvSpPr txBox="1"/>
          <p:nvPr/>
        </p:nvSpPr>
        <p:spPr>
          <a:xfrm>
            <a:off x="10024928" y="8063185"/>
            <a:ext cx="2019448" cy="461665"/>
          </a:xfrm>
          <a:prstGeom prst="rect">
            <a:avLst/>
          </a:prstGeom>
          <a:noFill/>
        </p:spPr>
        <p:txBody>
          <a:bodyPr wrap="square" rtlCol="0">
            <a:spAutoFit/>
          </a:bodyPr>
          <a:lstStyle/>
          <a:p>
            <a:r>
              <a:rPr lang="de-DE" sz="2400" i="1" dirty="0"/>
              <a:t>444		432 </a:t>
            </a:r>
          </a:p>
        </p:txBody>
      </p:sp>
      <p:sp>
        <p:nvSpPr>
          <p:cNvPr id="50" name="Textfeld 49">
            <a:extLst>
              <a:ext uri="{FF2B5EF4-FFF2-40B4-BE49-F238E27FC236}">
                <a16:creationId xmlns:a16="http://schemas.microsoft.com/office/drawing/2014/main" id="{73BF17CC-41CA-42F8-BA97-1F6F70C85E9E}"/>
              </a:ext>
            </a:extLst>
          </p:cNvPr>
          <p:cNvSpPr txBox="1"/>
          <p:nvPr/>
        </p:nvSpPr>
        <p:spPr>
          <a:xfrm>
            <a:off x="2614152" y="9970313"/>
            <a:ext cx="2534856" cy="830997"/>
          </a:xfrm>
          <a:prstGeom prst="rect">
            <a:avLst/>
          </a:prstGeom>
          <a:noFill/>
        </p:spPr>
        <p:txBody>
          <a:bodyPr wrap="square" rtlCol="0">
            <a:spAutoFit/>
          </a:bodyPr>
          <a:lstStyle/>
          <a:p>
            <a:pPr algn="ctr"/>
            <a:r>
              <a:rPr lang="de-DE" sz="2400" i="1" dirty="0"/>
              <a:t>Haggai </a:t>
            </a:r>
          </a:p>
          <a:p>
            <a:pPr algn="ctr"/>
            <a:r>
              <a:rPr lang="de-DE" sz="2400" i="1" dirty="0"/>
              <a:t>520</a:t>
            </a:r>
          </a:p>
        </p:txBody>
      </p:sp>
      <p:sp>
        <p:nvSpPr>
          <p:cNvPr id="51" name="Textfeld 50">
            <a:extLst>
              <a:ext uri="{FF2B5EF4-FFF2-40B4-BE49-F238E27FC236}">
                <a16:creationId xmlns:a16="http://schemas.microsoft.com/office/drawing/2014/main" id="{7CEB9CFC-CBC1-45B1-90B6-A5399E046B31}"/>
              </a:ext>
            </a:extLst>
          </p:cNvPr>
          <p:cNvSpPr txBox="1"/>
          <p:nvPr/>
        </p:nvSpPr>
        <p:spPr>
          <a:xfrm>
            <a:off x="2579979" y="10931793"/>
            <a:ext cx="2534856" cy="830997"/>
          </a:xfrm>
          <a:prstGeom prst="rect">
            <a:avLst/>
          </a:prstGeom>
          <a:noFill/>
        </p:spPr>
        <p:txBody>
          <a:bodyPr wrap="square" rtlCol="0">
            <a:spAutoFit/>
          </a:bodyPr>
          <a:lstStyle/>
          <a:p>
            <a:pPr algn="ctr"/>
            <a:r>
              <a:rPr lang="de-DE" sz="2400" i="1" dirty="0"/>
              <a:t>Sacharja </a:t>
            </a:r>
          </a:p>
          <a:p>
            <a:pPr algn="ctr"/>
            <a:r>
              <a:rPr lang="de-DE" sz="2400" i="1" dirty="0"/>
              <a:t>520-518</a:t>
            </a:r>
          </a:p>
        </p:txBody>
      </p:sp>
      <p:sp>
        <p:nvSpPr>
          <p:cNvPr id="52" name="Textfeld 51">
            <a:extLst>
              <a:ext uri="{FF2B5EF4-FFF2-40B4-BE49-F238E27FC236}">
                <a16:creationId xmlns:a16="http://schemas.microsoft.com/office/drawing/2014/main" id="{43CAD8D5-4A86-46F6-A8CA-1CAB1BAFBB9E}"/>
              </a:ext>
            </a:extLst>
          </p:cNvPr>
          <p:cNvSpPr txBox="1"/>
          <p:nvPr/>
        </p:nvSpPr>
        <p:spPr>
          <a:xfrm>
            <a:off x="4387980" y="10286453"/>
            <a:ext cx="2534856" cy="830997"/>
          </a:xfrm>
          <a:prstGeom prst="rect">
            <a:avLst/>
          </a:prstGeom>
          <a:noFill/>
        </p:spPr>
        <p:txBody>
          <a:bodyPr wrap="square" rtlCol="0">
            <a:spAutoFit/>
          </a:bodyPr>
          <a:lstStyle/>
          <a:p>
            <a:pPr algn="ctr"/>
            <a:r>
              <a:rPr lang="de-DE" sz="2400" i="1" dirty="0"/>
              <a:t>Ester</a:t>
            </a:r>
          </a:p>
          <a:p>
            <a:pPr algn="ctr"/>
            <a:r>
              <a:rPr lang="de-DE" sz="2400" i="1" dirty="0"/>
              <a:t>483-473</a:t>
            </a:r>
          </a:p>
        </p:txBody>
      </p:sp>
      <p:sp>
        <p:nvSpPr>
          <p:cNvPr id="53" name="Textfeld 52">
            <a:extLst>
              <a:ext uri="{FF2B5EF4-FFF2-40B4-BE49-F238E27FC236}">
                <a16:creationId xmlns:a16="http://schemas.microsoft.com/office/drawing/2014/main" id="{AC9704D1-B5E3-46AF-8CD0-1CDF142248E0}"/>
              </a:ext>
            </a:extLst>
          </p:cNvPr>
          <p:cNvSpPr txBox="1"/>
          <p:nvPr/>
        </p:nvSpPr>
        <p:spPr>
          <a:xfrm>
            <a:off x="9705537" y="10270932"/>
            <a:ext cx="2534856" cy="830997"/>
          </a:xfrm>
          <a:prstGeom prst="rect">
            <a:avLst/>
          </a:prstGeom>
          <a:noFill/>
        </p:spPr>
        <p:txBody>
          <a:bodyPr wrap="square" rtlCol="0">
            <a:spAutoFit/>
          </a:bodyPr>
          <a:lstStyle/>
          <a:p>
            <a:pPr algn="ctr"/>
            <a:r>
              <a:rPr lang="de-DE" sz="2400" i="1" dirty="0"/>
              <a:t>Maleachi</a:t>
            </a:r>
          </a:p>
          <a:p>
            <a:pPr algn="ctr"/>
            <a:r>
              <a:rPr lang="de-DE" sz="2400" i="1" dirty="0"/>
              <a:t>450-430</a:t>
            </a:r>
          </a:p>
        </p:txBody>
      </p:sp>
      <p:grpSp>
        <p:nvGrpSpPr>
          <p:cNvPr id="55" name="Gruppieren 54">
            <a:extLst>
              <a:ext uri="{FF2B5EF4-FFF2-40B4-BE49-F238E27FC236}">
                <a16:creationId xmlns:a16="http://schemas.microsoft.com/office/drawing/2014/main" id="{8EA81DE8-7D66-4F85-8991-0C2EED1C7D12}"/>
              </a:ext>
            </a:extLst>
          </p:cNvPr>
          <p:cNvGrpSpPr/>
          <p:nvPr/>
        </p:nvGrpSpPr>
        <p:grpSpPr>
          <a:xfrm>
            <a:off x="6481541" y="3481964"/>
            <a:ext cx="1978235" cy="4506766"/>
            <a:chOff x="3187480" y="3497204"/>
            <a:chExt cx="1978235" cy="4506766"/>
          </a:xfrm>
        </p:grpSpPr>
        <p:grpSp>
          <p:nvGrpSpPr>
            <p:cNvPr id="56" name="Gruppieren 55">
              <a:extLst>
                <a:ext uri="{FF2B5EF4-FFF2-40B4-BE49-F238E27FC236}">
                  <a16:creationId xmlns:a16="http://schemas.microsoft.com/office/drawing/2014/main" id="{D6389871-B368-416A-A4DB-111BA138E47C}"/>
                </a:ext>
              </a:extLst>
            </p:cNvPr>
            <p:cNvGrpSpPr/>
            <p:nvPr/>
          </p:nvGrpSpPr>
          <p:grpSpPr>
            <a:xfrm>
              <a:off x="4707108" y="3497204"/>
              <a:ext cx="458607" cy="4497049"/>
              <a:chOff x="4623308" y="3477718"/>
              <a:chExt cx="458607" cy="4497049"/>
            </a:xfrm>
          </p:grpSpPr>
          <p:cxnSp>
            <p:nvCxnSpPr>
              <p:cNvPr id="61" name="Gerader Verbinder 60">
                <a:extLst>
                  <a:ext uri="{FF2B5EF4-FFF2-40B4-BE49-F238E27FC236}">
                    <a16:creationId xmlns:a16="http://schemas.microsoft.com/office/drawing/2014/main" id="{70D8B1E3-ED36-4960-A72B-1E2334621E82}"/>
                  </a:ext>
                </a:extLst>
              </p:cNvPr>
              <p:cNvCxnSpPr/>
              <p:nvPr/>
            </p:nvCxnSpPr>
            <p:spPr>
              <a:xfrm>
                <a:off x="5066675" y="3477718"/>
                <a:ext cx="0" cy="4497049"/>
              </a:xfrm>
              <a:prstGeom prst="line">
                <a:avLst/>
              </a:prstGeom>
              <a:ln w="34925">
                <a:solidFill>
                  <a:schemeClr val="tx1"/>
                </a:solidFill>
              </a:ln>
            </p:spPr>
            <p:style>
              <a:lnRef idx="1">
                <a:schemeClr val="dk1"/>
              </a:lnRef>
              <a:fillRef idx="0">
                <a:schemeClr val="dk1"/>
              </a:fillRef>
              <a:effectRef idx="0">
                <a:schemeClr val="dk1"/>
              </a:effectRef>
              <a:fontRef idx="minor">
                <a:schemeClr val="tx1"/>
              </a:fontRef>
            </p:style>
          </p:cxnSp>
          <p:cxnSp>
            <p:nvCxnSpPr>
              <p:cNvPr id="62" name="Gerader Verbinder 61">
                <a:extLst>
                  <a:ext uri="{FF2B5EF4-FFF2-40B4-BE49-F238E27FC236}">
                    <a16:creationId xmlns:a16="http://schemas.microsoft.com/office/drawing/2014/main" id="{CD542F0B-75DB-4F27-AA3F-18393439CE6C}"/>
                  </a:ext>
                </a:extLst>
              </p:cNvPr>
              <p:cNvCxnSpPr/>
              <p:nvPr/>
            </p:nvCxnSpPr>
            <p:spPr>
              <a:xfrm>
                <a:off x="4636008" y="7958694"/>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AECC20CD-9F27-4EC7-AC01-F5A5D40A089B}"/>
                  </a:ext>
                </a:extLst>
              </p:cNvPr>
              <p:cNvCxnSpPr/>
              <p:nvPr/>
            </p:nvCxnSpPr>
            <p:spPr>
              <a:xfrm>
                <a:off x="4623308" y="3495498"/>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uppieren 56">
              <a:extLst>
                <a:ext uri="{FF2B5EF4-FFF2-40B4-BE49-F238E27FC236}">
                  <a16:creationId xmlns:a16="http://schemas.microsoft.com/office/drawing/2014/main" id="{EA2B7DAD-E2AD-43AE-B0B4-83E847B3284C}"/>
                </a:ext>
              </a:extLst>
            </p:cNvPr>
            <p:cNvGrpSpPr/>
            <p:nvPr/>
          </p:nvGrpSpPr>
          <p:grpSpPr>
            <a:xfrm flipH="1">
              <a:off x="3187480" y="3506921"/>
              <a:ext cx="458607" cy="4497049"/>
              <a:chOff x="4623308" y="3477718"/>
              <a:chExt cx="458607" cy="4497049"/>
            </a:xfrm>
          </p:grpSpPr>
          <p:cxnSp>
            <p:nvCxnSpPr>
              <p:cNvPr id="58" name="Gerader Verbinder 57">
                <a:extLst>
                  <a:ext uri="{FF2B5EF4-FFF2-40B4-BE49-F238E27FC236}">
                    <a16:creationId xmlns:a16="http://schemas.microsoft.com/office/drawing/2014/main" id="{A74684B3-5C76-46A6-8F13-825FD2B41AB0}"/>
                  </a:ext>
                </a:extLst>
              </p:cNvPr>
              <p:cNvCxnSpPr/>
              <p:nvPr/>
            </p:nvCxnSpPr>
            <p:spPr>
              <a:xfrm>
                <a:off x="5066675" y="3477718"/>
                <a:ext cx="0" cy="4497049"/>
              </a:xfrm>
              <a:prstGeom prst="line">
                <a:avLst/>
              </a:prstGeom>
              <a:ln w="34925">
                <a:solidFill>
                  <a:schemeClr val="tx1"/>
                </a:solidFill>
              </a:ln>
            </p:spPr>
            <p:style>
              <a:lnRef idx="1">
                <a:schemeClr val="dk1"/>
              </a:lnRef>
              <a:fillRef idx="0">
                <a:schemeClr val="dk1"/>
              </a:fillRef>
              <a:effectRef idx="0">
                <a:schemeClr val="dk1"/>
              </a:effectRef>
              <a:fontRef idx="minor">
                <a:schemeClr val="tx1"/>
              </a:fontRef>
            </p:style>
          </p:cxnSp>
          <p:cxnSp>
            <p:nvCxnSpPr>
              <p:cNvPr id="59" name="Gerader Verbinder 58">
                <a:extLst>
                  <a:ext uri="{FF2B5EF4-FFF2-40B4-BE49-F238E27FC236}">
                    <a16:creationId xmlns:a16="http://schemas.microsoft.com/office/drawing/2014/main" id="{CC2E95BC-E868-4277-880B-259BC7EBA905}"/>
                  </a:ext>
                </a:extLst>
              </p:cNvPr>
              <p:cNvCxnSpPr/>
              <p:nvPr/>
            </p:nvCxnSpPr>
            <p:spPr>
              <a:xfrm>
                <a:off x="4636008" y="7958694"/>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51939078-73FF-4D2E-8810-5A423D491A57}"/>
                  </a:ext>
                </a:extLst>
              </p:cNvPr>
              <p:cNvCxnSpPr/>
              <p:nvPr/>
            </p:nvCxnSpPr>
            <p:spPr>
              <a:xfrm>
                <a:off x="4623308" y="3495498"/>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 name="Gruppieren 63">
            <a:extLst>
              <a:ext uri="{FF2B5EF4-FFF2-40B4-BE49-F238E27FC236}">
                <a16:creationId xmlns:a16="http://schemas.microsoft.com/office/drawing/2014/main" id="{189BDAD9-7BF8-486A-A573-9C1963EAF959}"/>
              </a:ext>
            </a:extLst>
          </p:cNvPr>
          <p:cNvGrpSpPr/>
          <p:nvPr/>
        </p:nvGrpSpPr>
        <p:grpSpPr>
          <a:xfrm>
            <a:off x="10066141" y="3472247"/>
            <a:ext cx="1978235" cy="4506766"/>
            <a:chOff x="3187480" y="3497204"/>
            <a:chExt cx="1978235" cy="4506766"/>
          </a:xfrm>
        </p:grpSpPr>
        <p:grpSp>
          <p:nvGrpSpPr>
            <p:cNvPr id="65" name="Gruppieren 64">
              <a:extLst>
                <a:ext uri="{FF2B5EF4-FFF2-40B4-BE49-F238E27FC236}">
                  <a16:creationId xmlns:a16="http://schemas.microsoft.com/office/drawing/2014/main" id="{29D3168A-638D-4F75-8B22-4F9B18DA813D}"/>
                </a:ext>
              </a:extLst>
            </p:cNvPr>
            <p:cNvGrpSpPr/>
            <p:nvPr/>
          </p:nvGrpSpPr>
          <p:grpSpPr>
            <a:xfrm>
              <a:off x="4707108" y="3497204"/>
              <a:ext cx="458607" cy="4497049"/>
              <a:chOff x="4623308" y="3477718"/>
              <a:chExt cx="458607" cy="4497049"/>
            </a:xfrm>
          </p:grpSpPr>
          <p:cxnSp>
            <p:nvCxnSpPr>
              <p:cNvPr id="70" name="Gerader Verbinder 69">
                <a:extLst>
                  <a:ext uri="{FF2B5EF4-FFF2-40B4-BE49-F238E27FC236}">
                    <a16:creationId xmlns:a16="http://schemas.microsoft.com/office/drawing/2014/main" id="{2177CB8E-577C-4592-B59A-BB9AFB3C153F}"/>
                  </a:ext>
                </a:extLst>
              </p:cNvPr>
              <p:cNvCxnSpPr/>
              <p:nvPr/>
            </p:nvCxnSpPr>
            <p:spPr>
              <a:xfrm>
                <a:off x="5066675" y="3477718"/>
                <a:ext cx="0" cy="4497049"/>
              </a:xfrm>
              <a:prstGeom prst="line">
                <a:avLst/>
              </a:prstGeom>
              <a:ln w="34925">
                <a:solidFill>
                  <a:schemeClr val="tx1"/>
                </a:solidFill>
              </a:ln>
            </p:spPr>
            <p:style>
              <a:lnRef idx="1">
                <a:schemeClr val="dk1"/>
              </a:lnRef>
              <a:fillRef idx="0">
                <a:schemeClr val="dk1"/>
              </a:fillRef>
              <a:effectRef idx="0">
                <a:schemeClr val="dk1"/>
              </a:effectRef>
              <a:fontRef idx="minor">
                <a:schemeClr val="tx1"/>
              </a:fontRef>
            </p:style>
          </p:cxnSp>
          <p:cxnSp>
            <p:nvCxnSpPr>
              <p:cNvPr id="71" name="Gerader Verbinder 70">
                <a:extLst>
                  <a:ext uri="{FF2B5EF4-FFF2-40B4-BE49-F238E27FC236}">
                    <a16:creationId xmlns:a16="http://schemas.microsoft.com/office/drawing/2014/main" id="{86058C25-8C5B-44FC-87E9-58A116EFB27D}"/>
                  </a:ext>
                </a:extLst>
              </p:cNvPr>
              <p:cNvCxnSpPr/>
              <p:nvPr/>
            </p:nvCxnSpPr>
            <p:spPr>
              <a:xfrm>
                <a:off x="4636008" y="7958694"/>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34E2B918-D4D4-478F-BDDE-63AC2B70C4C3}"/>
                  </a:ext>
                </a:extLst>
              </p:cNvPr>
              <p:cNvCxnSpPr/>
              <p:nvPr/>
            </p:nvCxnSpPr>
            <p:spPr>
              <a:xfrm>
                <a:off x="4623308" y="3495498"/>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uppieren 65">
              <a:extLst>
                <a:ext uri="{FF2B5EF4-FFF2-40B4-BE49-F238E27FC236}">
                  <a16:creationId xmlns:a16="http://schemas.microsoft.com/office/drawing/2014/main" id="{E37111C3-5CF9-4152-A777-C79D4D6535F6}"/>
                </a:ext>
              </a:extLst>
            </p:cNvPr>
            <p:cNvGrpSpPr/>
            <p:nvPr/>
          </p:nvGrpSpPr>
          <p:grpSpPr>
            <a:xfrm flipH="1">
              <a:off x="3187480" y="3506921"/>
              <a:ext cx="458607" cy="4497049"/>
              <a:chOff x="4623308" y="3477718"/>
              <a:chExt cx="458607" cy="4497049"/>
            </a:xfrm>
          </p:grpSpPr>
          <p:cxnSp>
            <p:nvCxnSpPr>
              <p:cNvPr id="67" name="Gerader Verbinder 66">
                <a:extLst>
                  <a:ext uri="{FF2B5EF4-FFF2-40B4-BE49-F238E27FC236}">
                    <a16:creationId xmlns:a16="http://schemas.microsoft.com/office/drawing/2014/main" id="{16946490-53B8-4604-BCA7-E98CE998768D}"/>
                  </a:ext>
                </a:extLst>
              </p:cNvPr>
              <p:cNvCxnSpPr/>
              <p:nvPr/>
            </p:nvCxnSpPr>
            <p:spPr>
              <a:xfrm>
                <a:off x="5066675" y="3477718"/>
                <a:ext cx="0" cy="4497049"/>
              </a:xfrm>
              <a:prstGeom prst="line">
                <a:avLst/>
              </a:prstGeom>
              <a:ln w="34925">
                <a:solidFill>
                  <a:schemeClr val="tx1"/>
                </a:solidFill>
              </a:ln>
            </p:spPr>
            <p:style>
              <a:lnRef idx="1">
                <a:schemeClr val="dk1"/>
              </a:lnRef>
              <a:fillRef idx="0">
                <a:schemeClr val="dk1"/>
              </a:fillRef>
              <a:effectRef idx="0">
                <a:schemeClr val="dk1"/>
              </a:effectRef>
              <a:fontRef idx="minor">
                <a:schemeClr val="tx1"/>
              </a:fontRef>
            </p:style>
          </p:cxnSp>
          <p:cxnSp>
            <p:nvCxnSpPr>
              <p:cNvPr id="68" name="Gerader Verbinder 67">
                <a:extLst>
                  <a:ext uri="{FF2B5EF4-FFF2-40B4-BE49-F238E27FC236}">
                    <a16:creationId xmlns:a16="http://schemas.microsoft.com/office/drawing/2014/main" id="{1C57F699-95DC-4FB3-8514-CDEC64BBF8A1}"/>
                  </a:ext>
                </a:extLst>
              </p:cNvPr>
              <p:cNvCxnSpPr/>
              <p:nvPr/>
            </p:nvCxnSpPr>
            <p:spPr>
              <a:xfrm>
                <a:off x="4636008" y="7958694"/>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EB63B348-6EF1-4581-B1D1-63FBC89CA4B1}"/>
                  </a:ext>
                </a:extLst>
              </p:cNvPr>
              <p:cNvCxnSpPr/>
              <p:nvPr/>
            </p:nvCxnSpPr>
            <p:spPr>
              <a:xfrm>
                <a:off x="4623308" y="3495498"/>
                <a:ext cx="4459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4" name="Textfeld 73">
            <a:extLst>
              <a:ext uri="{FF2B5EF4-FFF2-40B4-BE49-F238E27FC236}">
                <a16:creationId xmlns:a16="http://schemas.microsoft.com/office/drawing/2014/main" id="{03AD3DAF-90FD-4C40-87FD-EC2F26914123}"/>
              </a:ext>
            </a:extLst>
          </p:cNvPr>
          <p:cNvSpPr txBox="1"/>
          <p:nvPr/>
        </p:nvSpPr>
        <p:spPr>
          <a:xfrm>
            <a:off x="900996" y="8070126"/>
            <a:ext cx="1211168" cy="461665"/>
          </a:xfrm>
          <a:prstGeom prst="rect">
            <a:avLst/>
          </a:prstGeom>
          <a:noFill/>
        </p:spPr>
        <p:txBody>
          <a:bodyPr wrap="square">
            <a:spAutoFit/>
          </a:bodyPr>
          <a:lstStyle/>
          <a:p>
            <a:r>
              <a:rPr lang="de-DE" sz="2400" i="1" dirty="0"/>
              <a:t>605-335</a:t>
            </a:r>
          </a:p>
        </p:txBody>
      </p:sp>
      <p:sp>
        <p:nvSpPr>
          <p:cNvPr id="2" name="Geschweifte Klammer rechts 1">
            <a:extLst>
              <a:ext uri="{FF2B5EF4-FFF2-40B4-BE49-F238E27FC236}">
                <a16:creationId xmlns:a16="http://schemas.microsoft.com/office/drawing/2014/main" id="{601D8303-8349-4AA6-B493-6EDACA13AECD}"/>
              </a:ext>
            </a:extLst>
          </p:cNvPr>
          <p:cNvSpPr/>
          <p:nvPr/>
        </p:nvSpPr>
        <p:spPr>
          <a:xfrm rot="5400000">
            <a:off x="6308005" y="5252281"/>
            <a:ext cx="297049" cy="7151259"/>
          </a:xfrm>
          <a:prstGeom prst="rightBrace">
            <a:avLst>
              <a:gd name="adj1" fmla="val 8333"/>
              <a:gd name="adj2" fmla="val 50042"/>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3" name="Geschweifte Klammer rechts 72">
            <a:extLst>
              <a:ext uri="{FF2B5EF4-FFF2-40B4-BE49-F238E27FC236}">
                <a16:creationId xmlns:a16="http://schemas.microsoft.com/office/drawing/2014/main" id="{C8D9C4F4-2E1E-4D5B-ADFA-601A08F3B3CC}"/>
              </a:ext>
            </a:extLst>
          </p:cNvPr>
          <p:cNvSpPr/>
          <p:nvPr/>
        </p:nvSpPr>
        <p:spPr>
          <a:xfrm rot="5400000">
            <a:off x="10932777" y="7841632"/>
            <a:ext cx="257663" cy="1965535"/>
          </a:xfrm>
          <a:prstGeom prst="rightBrace">
            <a:avLst>
              <a:gd name="adj1" fmla="val 8333"/>
              <a:gd name="adj2" fmla="val 50042"/>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 name="Textfeld 2">
            <a:extLst>
              <a:ext uri="{FF2B5EF4-FFF2-40B4-BE49-F238E27FC236}">
                <a16:creationId xmlns:a16="http://schemas.microsoft.com/office/drawing/2014/main" id="{00E2C16F-73B3-4DFB-965F-CF1DDB701666}"/>
              </a:ext>
            </a:extLst>
          </p:cNvPr>
          <p:cNvSpPr txBox="1"/>
          <p:nvPr/>
        </p:nvSpPr>
        <p:spPr>
          <a:xfrm>
            <a:off x="3207837" y="8976435"/>
            <a:ext cx="1347485" cy="523220"/>
          </a:xfrm>
          <a:prstGeom prst="rect">
            <a:avLst/>
          </a:prstGeom>
          <a:noFill/>
        </p:spPr>
        <p:txBody>
          <a:bodyPr wrap="none" rtlCol="0">
            <a:spAutoFit/>
          </a:bodyPr>
          <a:lstStyle/>
          <a:p>
            <a:r>
              <a:rPr lang="de-DE" sz="2800" dirty="0" err="1"/>
              <a:t>Esra</a:t>
            </a:r>
            <a:r>
              <a:rPr lang="de-DE" sz="2800" dirty="0"/>
              <a:t> 1-6</a:t>
            </a:r>
          </a:p>
        </p:txBody>
      </p:sp>
      <p:sp>
        <p:nvSpPr>
          <p:cNvPr id="75" name="Textfeld 74">
            <a:extLst>
              <a:ext uri="{FF2B5EF4-FFF2-40B4-BE49-F238E27FC236}">
                <a16:creationId xmlns:a16="http://schemas.microsoft.com/office/drawing/2014/main" id="{5AA80295-2FB9-4B66-A9E9-0E679B3418B4}"/>
              </a:ext>
            </a:extLst>
          </p:cNvPr>
          <p:cNvSpPr txBox="1"/>
          <p:nvPr/>
        </p:nvSpPr>
        <p:spPr>
          <a:xfrm>
            <a:off x="10301794" y="9034087"/>
            <a:ext cx="1524776" cy="523220"/>
          </a:xfrm>
          <a:prstGeom prst="rect">
            <a:avLst/>
          </a:prstGeom>
          <a:noFill/>
        </p:spPr>
        <p:txBody>
          <a:bodyPr wrap="none" rtlCol="0">
            <a:spAutoFit/>
          </a:bodyPr>
          <a:lstStyle/>
          <a:p>
            <a:r>
              <a:rPr lang="de-DE" sz="2800" dirty="0" err="1"/>
              <a:t>Neh</a:t>
            </a:r>
            <a:r>
              <a:rPr lang="de-DE" sz="2800" dirty="0"/>
              <a:t> 1-13</a:t>
            </a:r>
          </a:p>
        </p:txBody>
      </p:sp>
      <p:sp>
        <p:nvSpPr>
          <p:cNvPr id="5" name="Textfeld 4">
            <a:extLst>
              <a:ext uri="{FF2B5EF4-FFF2-40B4-BE49-F238E27FC236}">
                <a16:creationId xmlns:a16="http://schemas.microsoft.com/office/drawing/2014/main" id="{740F2944-6F1A-0E5D-0E41-1D0B2B4EADA6}"/>
              </a:ext>
            </a:extLst>
          </p:cNvPr>
          <p:cNvSpPr txBox="1"/>
          <p:nvPr/>
        </p:nvSpPr>
        <p:spPr>
          <a:xfrm>
            <a:off x="6717194" y="8981775"/>
            <a:ext cx="1530227" cy="523220"/>
          </a:xfrm>
          <a:prstGeom prst="rect">
            <a:avLst/>
          </a:prstGeom>
          <a:noFill/>
        </p:spPr>
        <p:txBody>
          <a:bodyPr wrap="none" rtlCol="0">
            <a:spAutoFit/>
          </a:bodyPr>
          <a:lstStyle/>
          <a:p>
            <a:r>
              <a:rPr lang="de-DE" sz="2800" dirty="0" err="1"/>
              <a:t>Esra</a:t>
            </a:r>
            <a:r>
              <a:rPr lang="de-DE" sz="2800" dirty="0"/>
              <a:t> 7-10</a:t>
            </a:r>
          </a:p>
        </p:txBody>
      </p:sp>
    </p:spTree>
    <p:extLst>
      <p:ext uri="{BB962C8B-B14F-4D97-AF65-F5344CB8AC3E}">
        <p14:creationId xmlns:p14="http://schemas.microsoft.com/office/powerpoint/2010/main" val="4042852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741733" y="896315"/>
            <a:ext cx="4772533"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33. Die Männer von </a:t>
            </a:r>
            <a:r>
              <a:rPr lang="de-DE" sz="3200" b="1" dirty="0" err="1"/>
              <a:t>Tekoa</a:t>
            </a:r>
            <a:endParaRPr lang="de-DE" sz="3200" b="1" dirty="0"/>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282058" cy="5016758"/>
          </a:xfrm>
          <a:prstGeom prst="rect">
            <a:avLst/>
          </a:prstGeom>
          <a:noFill/>
        </p:spPr>
        <p:txBody>
          <a:bodyPr wrap="square" rtlCol="0">
            <a:spAutoFit/>
          </a:bodyPr>
          <a:lstStyle/>
          <a:p>
            <a:pPr fontAlgn="ctr"/>
            <a:r>
              <a:rPr lang="de-DE" sz="3200" b="1" dirty="0">
                <a:latin typeface="Calibri" panose="020F0502020204030204" pitchFamily="34" charset="0"/>
              </a:rPr>
              <a:t>33. </a:t>
            </a:r>
            <a:r>
              <a:rPr lang="de-DE" sz="3200" dirty="0">
                <a:latin typeface="Calibri" panose="020F0502020204030204" pitchFamily="34" charset="0"/>
              </a:rPr>
              <a:t>(V.27) </a:t>
            </a:r>
            <a:r>
              <a:rPr lang="de-DE" sz="3200" b="1" dirty="0">
                <a:latin typeface="Calibri" panose="020F0502020204030204" pitchFamily="34" charset="0"/>
              </a:rPr>
              <a:t>Vorbild ist ein starkes Argument.</a:t>
            </a:r>
            <a:r>
              <a:rPr lang="de-DE" sz="3200" dirty="0">
                <a:latin typeface="Calibri" panose="020F0502020204030204" pitchFamily="34" charset="0"/>
              </a:rPr>
              <a:t> Die Männer von Tekoa. </a:t>
            </a:r>
          </a:p>
          <a:p>
            <a:pPr marL="285771" indent="-285771" fontAlgn="ctr">
              <a:buFont typeface="Arial" panose="020B0604020202020204" pitchFamily="34" charset="0"/>
              <a:buChar char="•"/>
            </a:pPr>
            <a:r>
              <a:rPr lang="de-DE" sz="3200" dirty="0">
                <a:latin typeface="Calibri" panose="020F0502020204030204" pitchFamily="34" charset="0"/>
              </a:rPr>
              <a:t>Die Männer von </a:t>
            </a:r>
            <a:r>
              <a:rPr lang="de-DE" sz="3200" dirty="0" err="1">
                <a:latin typeface="Calibri" panose="020F0502020204030204" pitchFamily="34" charset="0"/>
              </a:rPr>
              <a:t>Tekao</a:t>
            </a:r>
            <a:r>
              <a:rPr lang="de-DE" sz="3200" dirty="0">
                <a:latin typeface="Calibri" panose="020F0502020204030204" pitchFamily="34" charset="0"/>
              </a:rPr>
              <a:t> besserten zwei Abschnitte aus (auch Abschnitt 5, siehe dort). </a:t>
            </a:r>
          </a:p>
          <a:p>
            <a:pPr marL="285771" indent="-285771" fontAlgn="ctr">
              <a:buFont typeface="Arial" panose="020B0604020202020204" pitchFamily="34" charset="0"/>
              <a:buChar char="•"/>
            </a:pPr>
            <a:r>
              <a:rPr lang="de-DE" sz="3200" dirty="0">
                <a:latin typeface="Calibri" panose="020F0502020204030204" pitchFamily="34" charset="0"/>
              </a:rPr>
              <a:t>Hier wird – im Gegensatz zu Abschnitt 5 - </a:t>
            </a:r>
            <a:r>
              <a:rPr lang="de-DE" sz="3200" u="sng" dirty="0">
                <a:latin typeface="Calibri" panose="020F0502020204030204" pitchFamily="34" charset="0"/>
              </a:rPr>
              <a:t>nicht</a:t>
            </a:r>
            <a:r>
              <a:rPr lang="de-DE" sz="3200" dirty="0">
                <a:latin typeface="Calibri" panose="020F0502020204030204" pitchFamily="34" charset="0"/>
              </a:rPr>
              <a:t> erwähnt, dass die „Oberen ihren Nacken nicht beugen“. Machten diese hier mit? Hatte das Vorbild der einfachen Bewohner die Oberen beschämt sodass sie nun doch mitmachten?</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den Männern von Tekoa lerne ich: </a:t>
            </a:r>
          </a:p>
          <a:p>
            <a:pPr fontAlgn="ctr"/>
            <a:r>
              <a:rPr lang="de-DE" sz="3200" dirty="0">
                <a:latin typeface="Calibri" panose="020F0502020204030204" pitchFamily="34" charset="0"/>
              </a:rPr>
              <a:t>Ich will geduldig bleiben, wenn Widerspruch und Verweigerung auftaucht. Manche müssen mit Beharrlichkeit und Vorbild überzeugt werden, nicht mit Worten. </a:t>
            </a:r>
          </a:p>
        </p:txBody>
      </p:sp>
      <p:pic>
        <p:nvPicPr>
          <p:cNvPr id="5" name="Grafik 4">
            <a:hlinkClick r:id="rId3" action="ppaction://hlinksldjump"/>
            <a:extLst>
              <a:ext uri="{FF2B5EF4-FFF2-40B4-BE49-F238E27FC236}">
                <a16:creationId xmlns:a16="http://schemas.microsoft.com/office/drawing/2014/main" id="{E37AE879-01A7-44E5-A3EE-847E278D2835}"/>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1997800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890145" y="896315"/>
            <a:ext cx="2417652"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34. Priester</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514285" cy="6986528"/>
          </a:xfrm>
          <a:prstGeom prst="rect">
            <a:avLst/>
          </a:prstGeom>
          <a:noFill/>
        </p:spPr>
        <p:txBody>
          <a:bodyPr wrap="square" rtlCol="0">
            <a:spAutoFit/>
          </a:bodyPr>
          <a:lstStyle/>
          <a:p>
            <a:pPr fontAlgn="ctr"/>
            <a:r>
              <a:rPr lang="de-DE" sz="3200" b="1" dirty="0">
                <a:latin typeface="Calibri" panose="020F0502020204030204" pitchFamily="34" charset="0"/>
              </a:rPr>
              <a:t>34. </a:t>
            </a:r>
            <a:r>
              <a:rPr lang="de-DE" sz="3200" dirty="0">
                <a:latin typeface="Calibri" panose="020F0502020204030204" pitchFamily="34" charset="0"/>
              </a:rPr>
              <a:t>(V.28) </a:t>
            </a:r>
            <a:r>
              <a:rPr lang="de-DE" sz="3200" b="1" dirty="0">
                <a:latin typeface="Calibri" panose="020F0502020204030204" pitchFamily="34" charset="0"/>
              </a:rPr>
              <a:t>Die gemeinsame Freude am HERRN ist ein großer Schutz. </a:t>
            </a:r>
          </a:p>
          <a:p>
            <a:pPr marL="285771" indent="-285771" fontAlgn="ctr">
              <a:buFont typeface="Arial" panose="020B0604020202020204" pitchFamily="34" charset="0"/>
              <a:buChar char="•"/>
            </a:pPr>
            <a:r>
              <a:rPr lang="de-DE" sz="3200" dirty="0">
                <a:latin typeface="Calibri" panose="020F0502020204030204" pitchFamily="34" charset="0"/>
              </a:rPr>
              <a:t>Diese Priester bauten, jeder das Stück das seinem Haus gegenüberlag. Offenbar handelte es sich um mehrere kleine Bauabschnitte, die Häuser waren nicht groß.</a:t>
            </a:r>
          </a:p>
          <a:p>
            <a:pPr marL="285771" indent="-285771" fontAlgn="ctr">
              <a:buFont typeface="Arial" panose="020B0604020202020204" pitchFamily="34" charset="0"/>
              <a:buChar char="•"/>
            </a:pPr>
            <a:r>
              <a:rPr lang="de-DE" sz="3200" dirty="0">
                <a:latin typeface="Calibri" panose="020F0502020204030204" pitchFamily="34" charset="0"/>
              </a:rPr>
              <a:t>Offenbar wohnten sie schon in Jerusalem, bevor die Mauer stand, scheinbar schutzlos.</a:t>
            </a:r>
          </a:p>
          <a:p>
            <a:pPr marL="285771" indent="-285771" fontAlgn="ctr">
              <a:buFont typeface="Arial" panose="020B0604020202020204" pitchFamily="34" charset="0"/>
              <a:buChar char="•"/>
            </a:pPr>
            <a:r>
              <a:rPr lang="de-DE" sz="3200" dirty="0">
                <a:latin typeface="Calibri" panose="020F0502020204030204" pitchFamily="34" charset="0"/>
              </a:rPr>
              <a:t>Ihr Bauabschnitt begann am </a:t>
            </a:r>
            <a:r>
              <a:rPr lang="de-DE" sz="3200" dirty="0" err="1">
                <a:latin typeface="Calibri" panose="020F0502020204030204" pitchFamily="34" charset="0"/>
              </a:rPr>
              <a:t>Rosstor</a:t>
            </a:r>
            <a:r>
              <a:rPr lang="de-DE" sz="3200" dirty="0">
                <a:latin typeface="Calibri" panose="020F0502020204030204" pitchFamily="34" charset="0"/>
              </a:rPr>
              <a:t>. Die Anzahl der Pferde = Macht des Königs.</a:t>
            </a:r>
          </a:p>
          <a:p>
            <a:pPr marL="285771" indent="-285771" fontAlgn="ctr">
              <a:buFont typeface="Arial" panose="020B0604020202020204" pitchFamily="34" charset="0"/>
              <a:buChar char="•"/>
            </a:pPr>
            <a:r>
              <a:rPr lang="de-DE" sz="3200" dirty="0">
                <a:latin typeface="Calibri" panose="020F0502020204030204" pitchFamily="34" charset="0"/>
              </a:rPr>
              <a:t>Nehemia ermutigt seine Leute: </a:t>
            </a:r>
            <a:r>
              <a:rPr lang="de-DE" sz="3200" i="1" dirty="0">
                <a:latin typeface="Calibri" panose="020F0502020204030204" pitchFamily="34" charset="0"/>
              </a:rPr>
              <a:t>„Heute ist ein Festtag für Jahwe. Seid nicht traurig, denn die Freude an Jahwe ist euer Schutz!“</a:t>
            </a:r>
            <a:r>
              <a:rPr lang="de-DE" sz="3200" dirty="0">
                <a:latin typeface="Calibri" panose="020F0502020204030204" pitchFamily="34" charset="0"/>
              </a:rPr>
              <a:t> (</a:t>
            </a:r>
            <a:r>
              <a:rPr lang="de-DE" sz="3200" dirty="0">
                <a:latin typeface="Apple Symbols"/>
              </a:rPr>
              <a:t>‭‭</a:t>
            </a:r>
            <a:r>
              <a:rPr lang="de-DE" sz="3200" dirty="0">
                <a:latin typeface="Calibri" panose="020F0502020204030204" pitchFamily="34" charset="0"/>
              </a:rPr>
              <a:t>Nehemia</a:t>
            </a:r>
            <a:r>
              <a:rPr lang="de-DE" sz="3200" dirty="0">
                <a:latin typeface="Apple Symbols"/>
              </a:rPr>
              <a:t>‬ ‭</a:t>
            </a:r>
            <a:r>
              <a:rPr lang="de-DE" sz="3200" dirty="0">
                <a:latin typeface="Calibri" panose="020F0502020204030204" pitchFamily="34" charset="0"/>
              </a:rPr>
              <a:t>8:10</a:t>
            </a:r>
            <a:r>
              <a:rPr lang="de-DE" sz="3200" dirty="0">
                <a:latin typeface="Apple Symbols"/>
              </a:rPr>
              <a:t>‬ ‭</a:t>
            </a:r>
            <a:r>
              <a:rPr lang="de-DE" sz="3200" dirty="0">
                <a:latin typeface="Calibri" panose="020F0502020204030204" pitchFamily="34" charset="0"/>
              </a:rPr>
              <a:t>NBH</a:t>
            </a:r>
            <a:r>
              <a:rPr lang="de-DE" sz="3200" dirty="0">
                <a:latin typeface="Apple Symbols"/>
              </a:rPr>
              <a:t>‬)</a:t>
            </a:r>
          </a:p>
          <a:p>
            <a:pPr marL="285771" indent="-285771" fontAlgn="ctr">
              <a:buFont typeface="Arial" panose="020B0604020202020204" pitchFamily="34" charset="0"/>
              <a:buChar char="•"/>
            </a:pPr>
            <a:r>
              <a:rPr lang="de-DE" sz="3200" dirty="0">
                <a:latin typeface="Apple Symbols"/>
              </a:rPr>
              <a:t>Gott hatte verheißen: </a:t>
            </a:r>
            <a:r>
              <a:rPr lang="de-DE" sz="3200" i="1" dirty="0">
                <a:latin typeface="Apple Symbols"/>
              </a:rPr>
              <a:t>„Und ich selbst werde ihm ringsherum eine feurige Mauer sein, spricht der HERR“. </a:t>
            </a:r>
            <a:r>
              <a:rPr lang="de-DE" sz="3200" dirty="0">
                <a:latin typeface="Apple Symbols"/>
              </a:rPr>
              <a:t>(</a:t>
            </a:r>
            <a:r>
              <a:rPr lang="de-DE" sz="3200" dirty="0" err="1">
                <a:latin typeface="Apple Symbols"/>
              </a:rPr>
              <a:t>Sach</a:t>
            </a:r>
            <a:r>
              <a:rPr lang="de-DE" sz="3200" dirty="0">
                <a:latin typeface="Apple Symbols"/>
              </a:rPr>
              <a:t> 2,9)	</a:t>
            </a:r>
            <a:endParaRPr lang="de-DE" sz="3200" dirty="0">
              <a:latin typeface="Calibri" panose="020F0502020204030204" pitchFamily="34" charset="0"/>
            </a:endParaRP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den Priestern lerne ich: </a:t>
            </a:r>
          </a:p>
          <a:p>
            <a:pPr fontAlgn="ctr"/>
            <a:r>
              <a:rPr lang="de-DE" sz="3200" dirty="0">
                <a:latin typeface="Calibri" panose="020F0502020204030204" pitchFamily="34" charset="0"/>
              </a:rPr>
              <a:t>Wenn ich meine Freude an Jesu habe, bin ich mir SEINES Schutzes jederzeit bewusst. Wenn meine Geschwister das auch haben, stützen sie mich in Momenten des Zweifels. </a:t>
            </a:r>
          </a:p>
        </p:txBody>
      </p:sp>
      <p:pic>
        <p:nvPicPr>
          <p:cNvPr id="5" name="Grafik 4">
            <a:hlinkClick r:id="rId3" action="ppaction://hlinksldjump"/>
            <a:extLst>
              <a:ext uri="{FF2B5EF4-FFF2-40B4-BE49-F238E27FC236}">
                <a16:creationId xmlns:a16="http://schemas.microsoft.com/office/drawing/2014/main" id="{2DDDEB74-1F71-4DE5-B70A-A31C402D4BCF}"/>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196395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099567" y="896315"/>
            <a:ext cx="4056865"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35. Zadok Ben-Immer</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1" y="2700000"/>
            <a:ext cx="13865700" cy="7478970"/>
          </a:xfrm>
          <a:prstGeom prst="rect">
            <a:avLst/>
          </a:prstGeom>
          <a:noFill/>
        </p:spPr>
        <p:txBody>
          <a:bodyPr wrap="square" rtlCol="0">
            <a:spAutoFit/>
          </a:bodyPr>
          <a:lstStyle/>
          <a:p>
            <a:pPr fontAlgn="ctr"/>
            <a:r>
              <a:rPr lang="de-DE" sz="3200" b="1" dirty="0">
                <a:latin typeface="Calibri" panose="020F0502020204030204" pitchFamily="34" charset="0"/>
              </a:rPr>
              <a:t>35. </a:t>
            </a:r>
            <a:r>
              <a:rPr lang="de-DE" sz="3200" dirty="0">
                <a:latin typeface="Calibri" panose="020F0502020204030204" pitchFamily="34" charset="0"/>
              </a:rPr>
              <a:t>(V.29) </a:t>
            </a:r>
            <a:r>
              <a:rPr lang="de-DE" sz="3200" b="1" dirty="0">
                <a:latin typeface="Calibri" panose="020F0502020204030204" pitchFamily="34" charset="0"/>
              </a:rPr>
              <a:t>Erhalten und versorgen.</a:t>
            </a:r>
            <a:r>
              <a:rPr lang="de-DE" sz="3200" dirty="0">
                <a:latin typeface="Calibri" panose="020F0502020204030204" pitchFamily="34" charset="0"/>
              </a:rPr>
              <a:t> Zadok Ben-Immer. </a:t>
            </a:r>
          </a:p>
          <a:p>
            <a:pPr marL="285771" indent="-285771" fontAlgn="ctr">
              <a:buFont typeface="Arial" panose="020B0604020202020204" pitchFamily="34" charset="0"/>
              <a:buChar char="•"/>
            </a:pPr>
            <a:r>
              <a:rPr lang="de-DE" sz="3200" dirty="0">
                <a:latin typeface="Calibri" panose="020F0502020204030204" pitchFamily="34" charset="0"/>
              </a:rPr>
              <a:t>Der Name Zadok bedeutet „aufrichtig“ oder „ehrlich“.</a:t>
            </a:r>
          </a:p>
          <a:p>
            <a:pPr marL="285771" indent="-285771" fontAlgn="ctr">
              <a:buFont typeface="Arial" panose="020B0604020202020204" pitchFamily="34" charset="0"/>
              <a:buChar char="•"/>
            </a:pPr>
            <a:r>
              <a:rPr lang="de-DE" sz="3200" dirty="0">
                <a:latin typeface="Calibri" panose="020F0502020204030204" pitchFamily="34" charset="0"/>
              </a:rPr>
              <a:t>Zadok war Priester </a:t>
            </a:r>
            <a:r>
              <a:rPr lang="de-DE" sz="3200" dirty="0">
                <a:latin typeface="Calibri" panose="020F0502020204030204" pitchFamily="34" charset="0"/>
                <a:sym typeface="Wingdings" panose="05000000000000000000" pitchFamily="2" charset="2"/>
              </a:rPr>
              <a:t> </a:t>
            </a:r>
            <a:r>
              <a:rPr lang="de-DE" sz="3200" dirty="0">
                <a:latin typeface="Calibri" panose="020F0502020204030204" pitchFamily="34" charset="0"/>
              </a:rPr>
              <a:t>Schreiber (Nehemia</a:t>
            </a:r>
            <a:r>
              <a:rPr lang="de-DE" sz="3200" dirty="0">
                <a:latin typeface="Apple Symbols"/>
              </a:rPr>
              <a:t>‬ ‭</a:t>
            </a:r>
            <a:r>
              <a:rPr lang="de-DE" sz="3200" dirty="0">
                <a:latin typeface="Calibri" panose="020F0502020204030204" pitchFamily="34" charset="0"/>
              </a:rPr>
              <a:t>13:13). </a:t>
            </a:r>
          </a:p>
          <a:p>
            <a:pPr marL="285771" indent="-285771" fontAlgn="ctr">
              <a:buFont typeface="Arial" panose="020B0604020202020204" pitchFamily="34" charset="0"/>
              <a:buChar char="•"/>
            </a:pPr>
            <a:r>
              <a:rPr lang="de-DE" sz="3200" dirty="0">
                <a:latin typeface="Calibri" panose="020F0502020204030204" pitchFamily="34" charset="0"/>
              </a:rPr>
              <a:t>Kontrast zu den Priestern, sorgt für Andere.</a:t>
            </a:r>
          </a:p>
          <a:p>
            <a:pPr marL="285771" indent="-285771" fontAlgn="ctr">
              <a:buFont typeface="Arial" panose="020B0604020202020204" pitchFamily="34" charset="0"/>
              <a:buChar char="•"/>
            </a:pPr>
            <a:r>
              <a:rPr lang="de-DE" sz="3200" dirty="0">
                <a:latin typeface="Calibri" panose="020F0502020204030204" pitchFamily="34" charset="0"/>
              </a:rPr>
              <a:t>Der Verteildienst von Zadok: </a:t>
            </a:r>
            <a:r>
              <a:rPr lang="de-DE" sz="3200" dirty="0"/>
              <a:t>Apg. 6,3, sie sollten „</a:t>
            </a:r>
            <a:r>
              <a:rPr lang="de-DE" sz="3200" i="1" dirty="0">
                <a:solidFill>
                  <a:srgbClr val="000000"/>
                </a:solidFill>
              </a:rPr>
              <a:t>einen guten Ruf haben und mit dem Heiligen Geist und mit Weisheit erfüllt sein.“ </a:t>
            </a:r>
            <a:r>
              <a:rPr lang="de-DE" sz="3200" dirty="0">
                <a:solidFill>
                  <a:srgbClr val="000000"/>
                </a:solidFill>
              </a:rPr>
              <a:t>Das waren nicht einfach Praktiker, sondern geistliche Leute, die deren Vorbild anerkannt war und die auch als Seelsorger und Ratgeber tätig waren. </a:t>
            </a:r>
          </a:p>
          <a:p>
            <a:pPr marL="285771" indent="-285771" fontAlgn="ctr">
              <a:buFont typeface="Arial" panose="020B0604020202020204" pitchFamily="34" charset="0"/>
              <a:buChar char="•"/>
            </a:pPr>
            <a:r>
              <a:rPr lang="de-DE" sz="3200" dirty="0">
                <a:solidFill>
                  <a:srgbClr val="000000"/>
                </a:solidFill>
              </a:rPr>
              <a:t>Nachdem die Ordnung wieder hergestellt war, breitete sich das Wort Gottes immer mehr aus und die Zahl der Jünger nahm wieder zu (</a:t>
            </a:r>
            <a:r>
              <a:rPr lang="de-DE" sz="3200" dirty="0" err="1">
                <a:solidFill>
                  <a:srgbClr val="000000"/>
                </a:solidFill>
              </a:rPr>
              <a:t>Apg</a:t>
            </a:r>
            <a:r>
              <a:rPr lang="de-DE" sz="3200" dirty="0">
                <a:solidFill>
                  <a:srgbClr val="000000"/>
                </a:solidFill>
              </a:rPr>
              <a:t> 6,7).</a:t>
            </a:r>
            <a:endParaRPr lang="de-DE" sz="3200" dirty="0"/>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Zadok lerne ich: </a:t>
            </a:r>
          </a:p>
          <a:p>
            <a:pPr fontAlgn="ctr"/>
            <a:r>
              <a:rPr lang="de-DE" sz="3200" dirty="0">
                <a:latin typeface="Calibri" panose="020F0502020204030204" pitchFamily="34" charset="0"/>
              </a:rPr>
              <a:t>Chaos entsteht von ganz alleine. Auch in praktischen Dingen muss Ordnung in einer Gemeinde gehalten werden. Ich will mich durch mein Vorbild, Studium des Wortes Gottes und bedachte Worte dafür qualifizieren.</a:t>
            </a:r>
          </a:p>
        </p:txBody>
      </p:sp>
      <p:pic>
        <p:nvPicPr>
          <p:cNvPr id="5" name="Grafik 4">
            <a:hlinkClick r:id="rId3" action="ppaction://hlinksldjump"/>
            <a:extLst>
              <a:ext uri="{FF2B5EF4-FFF2-40B4-BE49-F238E27FC236}">
                <a16:creationId xmlns:a16="http://schemas.microsoft.com/office/drawing/2014/main" id="{D4BB3F48-091D-47EF-8D53-92EF47C7615D}"/>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864233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429782" y="896315"/>
            <a:ext cx="5396436"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solidFill>
                  <a:schemeClr val="bg1"/>
                </a:solidFill>
              </a:rPr>
              <a:t>36. </a:t>
            </a:r>
            <a:r>
              <a:rPr lang="de-DE" sz="3200" b="1" dirty="0" err="1">
                <a:solidFill>
                  <a:schemeClr val="bg1"/>
                </a:solidFill>
              </a:rPr>
              <a:t>Schemaja</a:t>
            </a:r>
            <a:r>
              <a:rPr lang="de-DE" sz="3200" b="1" dirty="0">
                <a:solidFill>
                  <a:schemeClr val="bg1"/>
                </a:solidFill>
              </a:rPr>
              <a:t> Ben-</a:t>
            </a:r>
            <a:r>
              <a:rPr lang="de-DE" sz="3200" b="1" dirty="0" err="1">
                <a:solidFill>
                  <a:schemeClr val="bg1"/>
                </a:solidFill>
              </a:rPr>
              <a:t>Schechanja</a:t>
            </a:r>
            <a:endParaRPr lang="de-DE" sz="3200" b="1" dirty="0">
              <a:solidFill>
                <a:schemeClr val="bg1"/>
              </a:solidFill>
            </a:endParaRP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717485" cy="7478970"/>
          </a:xfrm>
          <a:prstGeom prst="rect">
            <a:avLst/>
          </a:prstGeom>
          <a:noFill/>
        </p:spPr>
        <p:txBody>
          <a:bodyPr wrap="square" rtlCol="0">
            <a:spAutoFit/>
          </a:bodyPr>
          <a:lstStyle/>
          <a:p>
            <a:pPr fontAlgn="ctr"/>
            <a:r>
              <a:rPr lang="de-DE" sz="3200" b="1" dirty="0">
                <a:latin typeface="Calibri" panose="020F0502020204030204" pitchFamily="34" charset="0"/>
              </a:rPr>
              <a:t>36. </a:t>
            </a:r>
            <a:r>
              <a:rPr lang="de-DE" sz="3200" dirty="0">
                <a:latin typeface="Calibri" panose="020F0502020204030204" pitchFamily="34" charset="0"/>
              </a:rPr>
              <a:t>(V.29) </a:t>
            </a:r>
            <a:r>
              <a:rPr lang="de-DE" sz="3200" b="1" dirty="0">
                <a:latin typeface="Calibri" panose="020F0502020204030204" pitchFamily="34" charset="0"/>
              </a:rPr>
              <a:t>Jesus kommt bald – sich nicht ablenken lassen</a:t>
            </a:r>
            <a:r>
              <a:rPr lang="de-DE" sz="3200" dirty="0"/>
              <a:t>. </a:t>
            </a:r>
            <a:r>
              <a:rPr lang="de-DE" sz="3200" dirty="0" err="1">
                <a:solidFill>
                  <a:srgbClr val="000000"/>
                </a:solidFill>
              </a:rPr>
              <a:t>Schemaja</a:t>
            </a:r>
            <a:r>
              <a:rPr lang="de-DE" sz="3200" dirty="0">
                <a:solidFill>
                  <a:srgbClr val="000000"/>
                </a:solidFill>
              </a:rPr>
              <a:t> Ben-</a:t>
            </a:r>
            <a:r>
              <a:rPr lang="de-DE" sz="3200" dirty="0" err="1">
                <a:solidFill>
                  <a:srgbClr val="000000"/>
                </a:solidFill>
              </a:rPr>
              <a:t>Schechanja</a:t>
            </a:r>
            <a:r>
              <a:rPr lang="de-DE" sz="3200" dirty="0">
                <a:solidFill>
                  <a:srgbClr val="000000"/>
                </a:solidFill>
              </a:rPr>
              <a:t>. </a:t>
            </a:r>
          </a:p>
          <a:p>
            <a:pPr marL="285771" indent="-285771" fontAlgn="ctr">
              <a:buFont typeface="Arial" panose="020B0604020202020204" pitchFamily="34" charset="0"/>
              <a:buChar char="•"/>
            </a:pPr>
            <a:r>
              <a:rPr lang="de-DE" sz="3200" dirty="0">
                <a:solidFill>
                  <a:srgbClr val="000000"/>
                </a:solidFill>
              </a:rPr>
              <a:t>E</a:t>
            </a:r>
            <a:r>
              <a:rPr lang="de-DE" sz="3200" dirty="0">
                <a:latin typeface="Calibri" panose="020F0502020204030204" pitchFamily="34" charset="0"/>
              </a:rPr>
              <a:t>iner der häufigsten Namen der Bibel, er bedeutet „Jahwe erhört“. 11 Personen nach dem Exil werden so genannt.</a:t>
            </a:r>
          </a:p>
          <a:p>
            <a:pPr marL="285771" indent="-285771" fontAlgn="ctr">
              <a:buFont typeface="Arial" panose="020B0604020202020204" pitchFamily="34" charset="0"/>
              <a:buChar char="•"/>
            </a:pPr>
            <a:r>
              <a:rPr lang="de-DE" sz="3200" dirty="0">
                <a:latin typeface="Calibri" panose="020F0502020204030204" pitchFamily="34" charset="0"/>
              </a:rPr>
              <a:t>Dieser </a:t>
            </a:r>
            <a:r>
              <a:rPr lang="de-DE" sz="3200" dirty="0" err="1">
                <a:latin typeface="Calibri" panose="020F0502020204030204" pitchFamily="34" charset="0"/>
              </a:rPr>
              <a:t>Schemaja</a:t>
            </a:r>
            <a:r>
              <a:rPr lang="de-DE" sz="3200" dirty="0">
                <a:latin typeface="Calibri" panose="020F0502020204030204" pitchFamily="34" charset="0"/>
              </a:rPr>
              <a:t> war DER Wächter am Osttor. Aber auch Schwager von </a:t>
            </a:r>
            <a:r>
              <a:rPr lang="de-DE" sz="3200" dirty="0" err="1">
                <a:latin typeface="Calibri" panose="020F0502020204030204" pitchFamily="34" charset="0"/>
              </a:rPr>
              <a:t>Tobija</a:t>
            </a:r>
            <a:r>
              <a:rPr lang="de-DE" sz="3200" dirty="0">
                <a:latin typeface="Calibri" panose="020F0502020204030204" pitchFamily="34" charset="0"/>
              </a:rPr>
              <a:t>, dem Erzfeind Israels. </a:t>
            </a:r>
            <a:r>
              <a:rPr lang="de-DE" sz="3200" dirty="0" err="1">
                <a:latin typeface="Calibri" panose="020F0502020204030204" pitchFamily="34" charset="0"/>
              </a:rPr>
              <a:t>Schachanja</a:t>
            </a:r>
            <a:r>
              <a:rPr lang="de-DE" sz="3200" dirty="0">
                <a:latin typeface="Calibri" panose="020F0502020204030204" pitchFamily="34" charset="0"/>
              </a:rPr>
              <a:t> (</a:t>
            </a:r>
            <a:r>
              <a:rPr lang="de-DE" sz="3200" dirty="0" err="1">
                <a:latin typeface="Calibri" panose="020F0502020204030204" pitchFamily="34" charset="0"/>
              </a:rPr>
              <a:t>Neh</a:t>
            </a:r>
            <a:r>
              <a:rPr lang="de-DE" sz="3200" dirty="0">
                <a:latin typeface="Calibri" panose="020F0502020204030204" pitchFamily="34" charset="0"/>
              </a:rPr>
              <a:t> 6,18) hatte </a:t>
            </a:r>
            <a:r>
              <a:rPr lang="de-DE" sz="3200" dirty="0" err="1">
                <a:latin typeface="Calibri" panose="020F0502020204030204" pitchFamily="34" charset="0"/>
              </a:rPr>
              <a:t>Schemanjas</a:t>
            </a:r>
            <a:r>
              <a:rPr lang="de-DE" sz="3200" dirty="0">
                <a:latin typeface="Calibri" panose="020F0502020204030204" pitchFamily="34" charset="0"/>
              </a:rPr>
              <a:t> Schwester dem </a:t>
            </a:r>
            <a:r>
              <a:rPr lang="de-DE" sz="3200" dirty="0" err="1">
                <a:latin typeface="Calibri" panose="020F0502020204030204" pitchFamily="34" charset="0"/>
              </a:rPr>
              <a:t>Tobija</a:t>
            </a:r>
            <a:r>
              <a:rPr lang="de-DE" sz="3200" dirty="0">
                <a:latin typeface="Calibri" panose="020F0502020204030204" pitchFamily="34" charset="0"/>
              </a:rPr>
              <a:t> zur Frau gegeben. </a:t>
            </a:r>
          </a:p>
          <a:p>
            <a:pPr marL="285771" indent="-285771" fontAlgn="ctr">
              <a:buFont typeface="Arial" panose="020B0604020202020204" pitchFamily="34" charset="0"/>
              <a:buChar char="•"/>
            </a:pPr>
            <a:r>
              <a:rPr lang="de-DE" sz="3200" dirty="0" err="1">
                <a:latin typeface="Calibri" panose="020F0502020204030204" pitchFamily="34" charset="0"/>
              </a:rPr>
              <a:t>Schemanja</a:t>
            </a:r>
            <a:r>
              <a:rPr lang="de-DE" sz="3200" dirty="0">
                <a:latin typeface="Calibri" panose="020F0502020204030204" pitchFamily="34" charset="0"/>
              </a:rPr>
              <a:t> aber war in dieser abtrünnigen Familie dem HERRN treu. Er ist DER Hüter des </a:t>
            </a:r>
            <a:r>
              <a:rPr lang="de-DE" sz="3200" dirty="0" err="1">
                <a:latin typeface="Calibri" panose="020F0502020204030204" pitchFamily="34" charset="0"/>
              </a:rPr>
              <a:t>Ostores</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a:latin typeface="Calibri" panose="020F0502020204030204" pitchFamily="34" charset="0"/>
              </a:rPr>
              <a:t>Osttor – die Wiederkunft des Herrn Jesus</a:t>
            </a:r>
          </a:p>
          <a:p>
            <a:pPr fontAlgn="ctr"/>
            <a:endParaRPr lang="de-DE" sz="3200" b="1" u="sng"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Schemanja</a:t>
            </a:r>
            <a:r>
              <a:rPr lang="de-DE" sz="3200" b="1" u="sng" dirty="0">
                <a:latin typeface="Calibri" panose="020F0502020204030204" pitchFamily="34" charset="0"/>
              </a:rPr>
              <a:t> lerne ich: </a:t>
            </a:r>
          </a:p>
          <a:p>
            <a:pPr fontAlgn="ctr"/>
            <a:r>
              <a:rPr lang="de-DE" sz="3200" dirty="0">
                <a:latin typeface="Calibri" panose="020F0502020204030204" pitchFamily="34" charset="0"/>
              </a:rPr>
              <a:t>Solange ich die Erwartung der Wiederkunft Jesu im Herzen trage, kann ich selbst die Verweltlichung in der eigenen Familie aushalten ohne lau oder kompromittiert zu werden.</a:t>
            </a:r>
          </a:p>
          <a:p>
            <a:pPr fontAlgn="ctr"/>
            <a:r>
              <a:rPr lang="de-DE" sz="3200" dirty="0">
                <a:latin typeface="Calibri" panose="020F0502020204030204" pitchFamily="34" charset="0"/>
              </a:rPr>
              <a:t>Ich will mir täglich wünschen: „Maranatha, komm, Herr Jesus!“</a:t>
            </a:r>
          </a:p>
        </p:txBody>
      </p:sp>
      <p:pic>
        <p:nvPicPr>
          <p:cNvPr id="5" name="Grafik 4">
            <a:hlinkClick r:id="rId3" action="ppaction://hlinksldjump"/>
            <a:extLst>
              <a:ext uri="{FF2B5EF4-FFF2-40B4-BE49-F238E27FC236}">
                <a16:creationId xmlns:a16="http://schemas.microsoft.com/office/drawing/2014/main" id="{19AE9284-0572-4FE1-B3AE-129449F182E0}"/>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663184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966611" y="896315"/>
            <a:ext cx="4322778"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solidFill>
                  <a:schemeClr val="bg1"/>
                </a:solidFill>
              </a:rPr>
              <a:t>37. </a:t>
            </a:r>
            <a:r>
              <a:rPr lang="de-DE" sz="3200" b="1" dirty="0" err="1">
                <a:solidFill>
                  <a:schemeClr val="bg1"/>
                </a:solidFill>
              </a:rPr>
              <a:t>Hananja</a:t>
            </a:r>
            <a:r>
              <a:rPr lang="de-DE" sz="3200" b="1" dirty="0">
                <a:solidFill>
                  <a:schemeClr val="bg1"/>
                </a:solidFill>
              </a:rPr>
              <a:t> und Hanun</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194972" cy="7971413"/>
          </a:xfrm>
          <a:prstGeom prst="rect">
            <a:avLst/>
          </a:prstGeom>
          <a:noFill/>
        </p:spPr>
        <p:txBody>
          <a:bodyPr wrap="square" rtlCol="0">
            <a:spAutoFit/>
          </a:bodyPr>
          <a:lstStyle/>
          <a:p>
            <a:pPr fontAlgn="ctr"/>
            <a:r>
              <a:rPr lang="de-DE" sz="3200" b="1" dirty="0">
                <a:latin typeface="Calibri" panose="020F0502020204030204" pitchFamily="34" charset="0"/>
              </a:rPr>
              <a:t>37. </a:t>
            </a:r>
            <a:r>
              <a:rPr lang="de-DE" sz="3200" dirty="0">
                <a:latin typeface="Calibri" panose="020F0502020204030204" pitchFamily="34" charset="0"/>
              </a:rPr>
              <a:t>(V.30) </a:t>
            </a:r>
            <a:r>
              <a:rPr lang="de-DE" sz="3200" b="1" dirty="0">
                <a:latin typeface="Calibri" panose="020F0502020204030204" pitchFamily="34" charset="0"/>
              </a:rPr>
              <a:t>Im richtigen Verhältnis zu Gott und den Menschen. </a:t>
            </a:r>
            <a:r>
              <a:rPr lang="de-DE" sz="3200" dirty="0" err="1">
                <a:latin typeface="Calibri" panose="020F0502020204030204" pitchFamily="34" charset="0"/>
              </a:rPr>
              <a:t>Hananja</a:t>
            </a:r>
            <a:r>
              <a:rPr lang="de-DE" sz="3200" dirty="0">
                <a:latin typeface="Calibri" panose="020F0502020204030204" pitchFamily="34" charset="0"/>
              </a:rPr>
              <a:t> Ben-</a:t>
            </a:r>
            <a:r>
              <a:rPr lang="de-DE" sz="3200" dirty="0" err="1">
                <a:latin typeface="Calibri" panose="020F0502020204030204" pitchFamily="34" charset="0"/>
              </a:rPr>
              <a:t>Schelemja</a:t>
            </a:r>
            <a:r>
              <a:rPr lang="de-DE" sz="3200" dirty="0">
                <a:latin typeface="Calibri" panose="020F0502020204030204" pitchFamily="34" charset="0"/>
              </a:rPr>
              <a:t> und Hanun, der sechste Sohn </a:t>
            </a:r>
            <a:r>
              <a:rPr lang="de-DE" sz="3200" dirty="0" err="1">
                <a:latin typeface="Calibri" panose="020F0502020204030204" pitchFamily="34" charset="0"/>
              </a:rPr>
              <a:t>Zalafs</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err="1">
                <a:latin typeface="Calibri" panose="020F0502020204030204" pitchFamily="34" charset="0"/>
              </a:rPr>
              <a:t>Hananja</a:t>
            </a:r>
            <a:r>
              <a:rPr lang="de-DE" sz="3200" dirty="0">
                <a:latin typeface="Calibri" panose="020F0502020204030204" pitchFamily="34" charset="0"/>
              </a:rPr>
              <a:t> bedeutet "Jahwe ist gnädig", "</a:t>
            </a:r>
            <a:r>
              <a:rPr lang="de-DE" sz="3200" dirty="0" err="1">
                <a:latin typeface="Calibri" panose="020F0502020204030204" pitchFamily="34" charset="0"/>
              </a:rPr>
              <a:t>Schelemja</a:t>
            </a:r>
            <a:r>
              <a:rPr lang="de-DE" sz="3200" dirty="0">
                <a:latin typeface="Calibri" panose="020F0502020204030204" pitchFamily="34" charset="0"/>
              </a:rPr>
              <a:t> bedeutet "Freund Jahwes". </a:t>
            </a:r>
          </a:p>
          <a:p>
            <a:pPr marL="285771" indent="-285771" fontAlgn="ctr">
              <a:buFont typeface="Arial" panose="020B0604020202020204" pitchFamily="34" charset="0"/>
              <a:buChar char="•"/>
            </a:pPr>
            <a:r>
              <a:rPr lang="de-DE" sz="3200" dirty="0">
                <a:latin typeface="Calibri" panose="020F0502020204030204" pitchFamily="34" charset="0"/>
              </a:rPr>
              <a:t>Wird in </a:t>
            </a:r>
            <a:r>
              <a:rPr lang="de-DE" sz="3200" dirty="0" err="1">
                <a:latin typeface="Calibri" panose="020F0502020204030204" pitchFamily="34" charset="0"/>
              </a:rPr>
              <a:t>Neh</a:t>
            </a:r>
            <a:r>
              <a:rPr lang="de-DE" sz="3200" dirty="0">
                <a:latin typeface="Calibri" panose="020F0502020204030204" pitchFamily="34" charset="0"/>
              </a:rPr>
              <a:t> 7,2 zum Burghauptmann befördert, "der ein zuverlässiger und gottesfürchtiger Mann war, wie es nicht viele gab." </a:t>
            </a:r>
          </a:p>
          <a:p>
            <a:pPr marL="285771" indent="-285771" fontAlgn="ctr">
              <a:buFont typeface="Arial" panose="020B0604020202020204" pitchFamily="34" charset="0"/>
              <a:buChar char="•"/>
            </a:pPr>
            <a:r>
              <a:rPr lang="de-DE" sz="3200" dirty="0">
                <a:latin typeface="Calibri" panose="020F0502020204030204" pitchFamily="34" charset="0"/>
              </a:rPr>
              <a:t>Das bildet ein Kreuz: Zuverlässigkeit gegenüber Menschen und gottesfürchtig gegenüber Gott, hier kreuzen sich die Sprüche (Verhältnis zu Menschen) und die Psalmen (Verhältnis zu Gott), sowie die 10 Gebote (1-4: Verhältnis zu Gott; 5-10: Verhältnis zu Menschen).</a:t>
            </a:r>
          </a:p>
          <a:p>
            <a:pPr marL="285771" indent="-285771" fontAlgn="ctr">
              <a:buFont typeface="Arial" panose="020B0604020202020204" pitchFamily="34" charset="0"/>
              <a:buChar char="•"/>
            </a:pPr>
            <a:r>
              <a:rPr lang="de-DE" sz="3200" dirty="0">
                <a:latin typeface="Calibri" panose="020F0502020204030204" pitchFamily="34" charset="0"/>
              </a:rPr>
              <a:t>Hanun bedeutet "geschlagen hat Gott". Trotz Schicksalsschlag weitermachen?</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Schemanja</a:t>
            </a:r>
            <a:r>
              <a:rPr lang="de-DE" sz="3200" b="1" u="sng" dirty="0">
                <a:latin typeface="Calibri" panose="020F0502020204030204" pitchFamily="34" charset="0"/>
              </a:rPr>
              <a:t> lerne ich: </a:t>
            </a:r>
          </a:p>
          <a:p>
            <a:pPr marL="285771" indent="-285771" fontAlgn="ctr">
              <a:buFont typeface="Arial" panose="020B0604020202020204" pitchFamily="34" charset="0"/>
              <a:buChar char="•"/>
            </a:pPr>
            <a:r>
              <a:rPr lang="de-DE" sz="3200" dirty="0">
                <a:latin typeface="Calibri" panose="020F0502020204030204" pitchFamily="34" charset="0"/>
              </a:rPr>
              <a:t>Solange ich die Erwartung der Wiederkunft Jesu im Herzen trage, zeigt sich die Gnade Gottes dadurch,  dass ich in einem ausgewogenen Verhältnis zu Gott und den Menschen lebe.</a:t>
            </a:r>
          </a:p>
          <a:p>
            <a:pPr fontAlgn="ctr"/>
            <a:r>
              <a:rPr lang="de-DE" sz="3200" dirty="0">
                <a:latin typeface="Calibri" panose="020F0502020204030204" pitchFamily="34" charset="0"/>
              </a:rPr>
              <a:t>Ich will mir täglich wünschen: „Maranatha, komm, Herr Jesus!“</a:t>
            </a:r>
          </a:p>
        </p:txBody>
      </p:sp>
      <p:pic>
        <p:nvPicPr>
          <p:cNvPr id="5" name="Grafik 4">
            <a:hlinkClick r:id="rId3" action="ppaction://hlinksldjump"/>
            <a:extLst>
              <a:ext uri="{FF2B5EF4-FFF2-40B4-BE49-F238E27FC236}">
                <a16:creationId xmlns:a16="http://schemas.microsoft.com/office/drawing/2014/main" id="{F8004DD8-334F-4AE8-B37B-BDD986CBB040}"/>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297131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596340" y="896315"/>
            <a:ext cx="5310062"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solidFill>
                  <a:schemeClr val="bg1"/>
                </a:solidFill>
              </a:rPr>
              <a:t>38. </a:t>
            </a:r>
            <a:r>
              <a:rPr lang="de-DE" sz="3200" b="1" dirty="0" err="1">
                <a:solidFill>
                  <a:schemeClr val="bg1"/>
                </a:solidFill>
              </a:rPr>
              <a:t>Meschullam</a:t>
            </a:r>
            <a:r>
              <a:rPr lang="de-DE" sz="3200" b="1" dirty="0">
                <a:solidFill>
                  <a:schemeClr val="bg1"/>
                </a:solidFill>
              </a:rPr>
              <a:t> Ben-</a:t>
            </a:r>
            <a:r>
              <a:rPr lang="de-DE" sz="3200" b="1" dirty="0" err="1">
                <a:solidFill>
                  <a:schemeClr val="bg1"/>
                </a:solidFill>
              </a:rPr>
              <a:t>Berechja</a:t>
            </a:r>
            <a:endParaRPr lang="de-DE" sz="3200" b="1" dirty="0">
              <a:solidFill>
                <a:schemeClr val="bg1"/>
              </a:solidFill>
            </a:endParaRP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586857" cy="7971413"/>
          </a:xfrm>
          <a:prstGeom prst="rect">
            <a:avLst/>
          </a:prstGeom>
          <a:noFill/>
        </p:spPr>
        <p:txBody>
          <a:bodyPr wrap="square" rtlCol="0">
            <a:spAutoFit/>
          </a:bodyPr>
          <a:lstStyle/>
          <a:p>
            <a:pPr fontAlgn="ctr"/>
            <a:r>
              <a:rPr lang="de-DE" sz="3200" b="1" dirty="0">
                <a:latin typeface="Calibri" panose="020F0502020204030204" pitchFamily="34" charset="0"/>
              </a:rPr>
              <a:t>38. </a:t>
            </a:r>
            <a:r>
              <a:rPr lang="de-DE" sz="3200" dirty="0">
                <a:latin typeface="Calibri" panose="020F0502020204030204" pitchFamily="34" charset="0"/>
              </a:rPr>
              <a:t>(V.30) </a:t>
            </a:r>
            <a:r>
              <a:rPr lang="de-DE" sz="3200" b="1" dirty="0">
                <a:latin typeface="Calibri" panose="020F0502020204030204" pitchFamily="34" charset="0"/>
              </a:rPr>
              <a:t>Ausgewogen bewerten. </a:t>
            </a:r>
            <a:r>
              <a:rPr lang="de-DE" sz="3200" dirty="0" err="1">
                <a:latin typeface="Calibri" panose="020F0502020204030204" pitchFamily="34" charset="0"/>
              </a:rPr>
              <a:t>Meschullam</a:t>
            </a:r>
            <a:r>
              <a:rPr lang="de-DE" sz="3200" dirty="0">
                <a:latin typeface="Calibri" panose="020F0502020204030204" pitchFamily="34" charset="0"/>
              </a:rPr>
              <a:t> Ben-</a:t>
            </a:r>
            <a:r>
              <a:rPr lang="de-DE" sz="3200" dirty="0" err="1">
                <a:latin typeface="Calibri" panose="020F0502020204030204" pitchFamily="34" charset="0"/>
              </a:rPr>
              <a:t>Berechja</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a:latin typeface="Calibri" panose="020F0502020204030204" pitchFamily="34" charset="0"/>
              </a:rPr>
              <a:t>Er baut diesen 38. Mauerabschnitt neben dem 6., also auf der anderen Seite der Stadt und zwar gegenüber seiner Wohnung. Erst mal ist das Lobenswert, dass er nicht nur auf diesem Abschnitt gebaut hatte sondern auch am 6. Abschnitt. Jeder hätte verstehen können, wenn er sich auf diesen beschränkt hätte, wie es die Priester und andere auch getan hatten. </a:t>
            </a:r>
          </a:p>
          <a:p>
            <a:pPr marL="285771" indent="-285771" fontAlgn="ctr">
              <a:buFont typeface="Arial" panose="020B0604020202020204" pitchFamily="34" charset="0"/>
              <a:buChar char="•"/>
            </a:pPr>
            <a:r>
              <a:rPr lang="de-DE" sz="3200" dirty="0">
                <a:latin typeface="Calibri" panose="020F0502020204030204" pitchFamily="34" charset="0"/>
              </a:rPr>
              <a:t>Wir sehen zur kurz, bei ihm nur den Fehler seiner Verbindung zu </a:t>
            </a:r>
            <a:r>
              <a:rPr lang="de-DE" sz="3200" dirty="0" err="1">
                <a:latin typeface="Calibri" panose="020F0502020204030204" pitchFamily="34" charset="0"/>
              </a:rPr>
              <a:t>Tobija</a:t>
            </a:r>
            <a:r>
              <a:rPr lang="de-DE" sz="3200" dirty="0">
                <a:latin typeface="Calibri" panose="020F0502020204030204" pitchFamily="34" charset="0"/>
              </a:rPr>
              <a:t> zu sehen (s. Abschnitt 6), er hat auch Gutes getan indem er diese beiden Abschnitte baute. Auch für </a:t>
            </a:r>
            <a:r>
              <a:rPr lang="de-DE" sz="3200" dirty="0" err="1">
                <a:latin typeface="Calibri" panose="020F0502020204030204" pitchFamily="34" charset="0"/>
              </a:rPr>
              <a:t>Meschullam</a:t>
            </a:r>
            <a:r>
              <a:rPr lang="de-DE" sz="3200" dirty="0">
                <a:latin typeface="Calibri" panose="020F0502020204030204" pitchFamily="34" charset="0"/>
              </a:rPr>
              <a:t> gilt: </a:t>
            </a:r>
            <a:r>
              <a:rPr lang="de-DE" sz="3200" i="1" dirty="0">
                <a:latin typeface="Calibri" panose="020F0502020204030204" pitchFamily="34" charset="0"/>
              </a:rPr>
              <a:t>"wenn es irgendein Lob gib, das erwägt!“ </a:t>
            </a:r>
            <a:r>
              <a:rPr lang="de-DE" sz="3200" dirty="0">
                <a:latin typeface="Calibri" panose="020F0502020204030204" pitchFamily="34" charset="0"/>
              </a:rPr>
              <a:t>(Phil 4,8), selbst wenn das Schlechte so </a:t>
            </a:r>
            <a:r>
              <a:rPr lang="de-DE" sz="3200" dirty="0" err="1">
                <a:latin typeface="Calibri" panose="020F0502020204030204" pitchFamily="34" charset="0"/>
              </a:rPr>
              <a:t>ind</a:t>
            </a:r>
            <a:r>
              <a:rPr lang="de-DE" sz="3200" dirty="0">
                <a:latin typeface="Calibri" panose="020F0502020204030204" pitchFamily="34" charset="0"/>
              </a:rPr>
              <a:t> Auge sticht. Ausgewogen über Menschen zu berichten, nicht nur von ihrem Versagen, das ist auch </a:t>
            </a:r>
            <a:r>
              <a:rPr lang="de-DE" sz="3200" i="1" dirty="0">
                <a:latin typeface="Calibri" panose="020F0502020204030204" pitchFamily="34" charset="0"/>
              </a:rPr>
              <a:t>"Liebe deinen Nächsten wie ich selbst". </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Meschullam</a:t>
            </a:r>
            <a:r>
              <a:rPr lang="de-DE" sz="3200" b="1" u="sng" dirty="0">
                <a:latin typeface="Calibri" panose="020F0502020204030204" pitchFamily="34" charset="0"/>
              </a:rPr>
              <a:t> lerne ich: </a:t>
            </a:r>
          </a:p>
          <a:p>
            <a:pPr fontAlgn="ctr"/>
            <a:r>
              <a:rPr lang="de-DE" sz="3200" dirty="0">
                <a:latin typeface="Calibri" panose="020F0502020204030204" pitchFamily="34" charset="0"/>
              </a:rPr>
              <a:t>Es gibt Menschen, deren Versagen ist offensichtlich. Dennoch will ich das Gute von ihnen genau so sehen wie das Versagen, denn ich weiß: das verborgene Versagen in meinem Leben ist Gott nicht unbekannt.</a:t>
            </a:r>
          </a:p>
        </p:txBody>
      </p:sp>
      <p:pic>
        <p:nvPicPr>
          <p:cNvPr id="5" name="Grafik 4">
            <a:hlinkClick r:id="rId3" action="ppaction://hlinksldjump"/>
            <a:extLst>
              <a:ext uri="{FF2B5EF4-FFF2-40B4-BE49-F238E27FC236}">
                <a16:creationId xmlns:a16="http://schemas.microsoft.com/office/drawing/2014/main" id="{710AA2F2-1262-4CCC-87F8-A4974024B515}"/>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247250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526391" y="896315"/>
            <a:ext cx="5203217"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solidFill>
                  <a:schemeClr val="bg1"/>
                </a:solidFill>
              </a:rPr>
              <a:t>39. Der Goldschmied </a:t>
            </a:r>
            <a:r>
              <a:rPr lang="de-DE" sz="3200" b="1" dirty="0" err="1">
                <a:solidFill>
                  <a:schemeClr val="bg1"/>
                </a:solidFill>
              </a:rPr>
              <a:t>Malkija</a:t>
            </a:r>
            <a:endParaRPr lang="de-DE" sz="3200" b="1" dirty="0">
              <a:solidFill>
                <a:schemeClr val="bg1"/>
              </a:solidFill>
            </a:endParaRP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970475" cy="7478970"/>
          </a:xfrm>
          <a:prstGeom prst="rect">
            <a:avLst/>
          </a:prstGeom>
          <a:noFill/>
        </p:spPr>
        <p:txBody>
          <a:bodyPr wrap="square" rtlCol="0">
            <a:spAutoFit/>
          </a:bodyPr>
          <a:lstStyle/>
          <a:p>
            <a:pPr fontAlgn="ctr"/>
            <a:r>
              <a:rPr lang="de-DE" sz="3200" b="1" dirty="0">
                <a:latin typeface="Calibri" panose="020F0502020204030204" pitchFamily="34" charset="0"/>
              </a:rPr>
              <a:t>39. </a:t>
            </a:r>
            <a:r>
              <a:rPr lang="de-DE" sz="3200" dirty="0">
                <a:latin typeface="Calibri" panose="020F0502020204030204" pitchFamily="34" charset="0"/>
              </a:rPr>
              <a:t>(V.31) </a:t>
            </a:r>
            <a:r>
              <a:rPr lang="de-DE" sz="3200" b="1" dirty="0">
                <a:latin typeface="Calibri" panose="020F0502020204030204" pitchFamily="34" charset="0"/>
              </a:rPr>
              <a:t>Das Wertvollste gehört Jesus. </a:t>
            </a:r>
            <a:r>
              <a:rPr lang="de-DE" sz="3200" dirty="0">
                <a:latin typeface="Calibri" panose="020F0502020204030204" pitchFamily="34" charset="0"/>
              </a:rPr>
              <a:t>Der Goldschmied </a:t>
            </a:r>
            <a:r>
              <a:rPr lang="de-DE" sz="3200" dirty="0" err="1">
                <a:latin typeface="Calibri" panose="020F0502020204030204" pitchFamily="34" charset="0"/>
              </a:rPr>
              <a:t>Malkija</a:t>
            </a:r>
            <a:r>
              <a:rPr lang="de-DE" sz="3200" dirty="0">
                <a:latin typeface="Calibri" panose="020F0502020204030204" pitchFamily="34" charset="0"/>
              </a:rPr>
              <a:t>.</a:t>
            </a:r>
          </a:p>
          <a:p>
            <a:pPr marL="285771" indent="-285771" fontAlgn="ctr">
              <a:buFont typeface="Arial" panose="020B0604020202020204" pitchFamily="34" charset="0"/>
              <a:buChar char="•"/>
            </a:pPr>
            <a:r>
              <a:rPr lang="de-DE" sz="3200" dirty="0" err="1">
                <a:latin typeface="Calibri" panose="020F0502020204030204" pitchFamily="34" charset="0"/>
              </a:rPr>
              <a:t>Malkija</a:t>
            </a:r>
            <a:r>
              <a:rPr lang="de-DE" sz="3200" dirty="0">
                <a:latin typeface="Calibri" panose="020F0502020204030204" pitchFamily="34" charset="0"/>
              </a:rPr>
              <a:t> bedeutet "Mein König ist Jahwe". Wir erfahren von ihm nicht mehr als an dieser Stelle. S. Kommentar zu </a:t>
            </a:r>
            <a:r>
              <a:rPr lang="de-DE" sz="3200" dirty="0" err="1">
                <a:latin typeface="Calibri" panose="020F0502020204030204" pitchFamily="34" charset="0"/>
              </a:rPr>
              <a:t>Usiël</a:t>
            </a:r>
            <a:r>
              <a:rPr lang="de-DE" sz="3200" dirty="0">
                <a:latin typeface="Calibri" panose="020F0502020204030204" pitchFamily="34" charset="0"/>
              </a:rPr>
              <a:t> beim 11. Mauerabschnitt. </a:t>
            </a:r>
          </a:p>
          <a:p>
            <a:pPr marL="285771" indent="-285771" fontAlgn="ctr">
              <a:buFont typeface="Arial" panose="020B0604020202020204" pitchFamily="34" charset="0"/>
              <a:buChar char="•"/>
            </a:pPr>
            <a:r>
              <a:rPr lang="de-DE" sz="3200" dirty="0">
                <a:latin typeface="Calibri" panose="020F0502020204030204" pitchFamily="34" charset="0"/>
              </a:rPr>
              <a:t>An seinem Bauabschnitt „geht die Party ab“. </a:t>
            </a:r>
          </a:p>
          <a:p>
            <a:pPr marL="285771" indent="-285771" fontAlgn="ctr">
              <a:buFont typeface="Arial" panose="020B0604020202020204" pitchFamily="34" charset="0"/>
              <a:buChar char="•"/>
            </a:pPr>
            <a:r>
              <a:rPr lang="de-DE" sz="3200" dirty="0">
                <a:latin typeface="Calibri" panose="020F0502020204030204" pitchFamily="34" charset="0"/>
              </a:rPr>
              <a:t>Das Tor </a:t>
            </a:r>
            <a:r>
              <a:rPr lang="de-DE" sz="3200" dirty="0" err="1">
                <a:latin typeface="Calibri" panose="020F0502020204030204" pitchFamily="34" charset="0"/>
              </a:rPr>
              <a:t>Miphkad</a:t>
            </a:r>
            <a:r>
              <a:rPr lang="de-DE" sz="3200" dirty="0">
                <a:latin typeface="Calibri" panose="020F0502020204030204" pitchFamily="34" charset="0"/>
              </a:rPr>
              <a:t> (gesprochen </a:t>
            </a:r>
            <a:r>
              <a:rPr lang="de-DE" sz="3200" i="1" dirty="0" err="1">
                <a:latin typeface="Calibri" panose="020F0502020204030204" pitchFamily="34" charset="0"/>
              </a:rPr>
              <a:t>Mifkad</a:t>
            </a:r>
            <a:r>
              <a:rPr lang="de-DE" sz="3200" dirty="0">
                <a:latin typeface="Calibri" panose="020F0502020204030204" pitchFamily="34" charset="0"/>
              </a:rPr>
              <a:t>) wird vom ihm nicht erneuert oder gebaut, es scheint erhalten geblieben zu sein.</a:t>
            </a:r>
          </a:p>
          <a:p>
            <a:pPr marL="285771" indent="-285771" fontAlgn="ctr">
              <a:buFont typeface="Arial" panose="020B0604020202020204" pitchFamily="34" charset="0"/>
              <a:buChar char="•"/>
            </a:pPr>
            <a:r>
              <a:rPr lang="de-DE" sz="3200" dirty="0">
                <a:latin typeface="Calibri" panose="020F0502020204030204" pitchFamily="34" charset="0"/>
              </a:rPr>
              <a:t>Die erste Stelle, in der die Begriffe „König“ und „Gold“ verwendet werden ist in 2.Sam 8,11: </a:t>
            </a:r>
            <a:r>
              <a:rPr lang="de-DE" sz="3200" i="1" dirty="0">
                <a:latin typeface="Calibri" panose="020F0502020204030204" pitchFamily="34" charset="0"/>
              </a:rPr>
              <a:t>„Auch diese heiligte der König David dem HERRN, samt dem Silber und Gold, das er von all den Nationen heiligte, die er unterworfen hatte.“ </a:t>
            </a:r>
            <a:r>
              <a:rPr lang="de-DE" sz="3200" dirty="0">
                <a:latin typeface="Calibri" panose="020F0502020204030204" pitchFamily="34" charset="0"/>
              </a:rPr>
              <a:t>Heiliges Gold ist wie heiliges Geld – das Wertvollste gehört dem HERRN!</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Malkija</a:t>
            </a:r>
            <a:r>
              <a:rPr lang="de-DE" sz="3200" b="1" u="sng" dirty="0">
                <a:latin typeface="Calibri" panose="020F0502020204030204" pitchFamily="34" charset="0"/>
              </a:rPr>
              <a:t> lerne ich: </a:t>
            </a:r>
          </a:p>
          <a:p>
            <a:pPr fontAlgn="ctr"/>
            <a:r>
              <a:rPr lang="de-DE" sz="3200" dirty="0">
                <a:latin typeface="Calibri" panose="020F0502020204030204" pitchFamily="34" charset="0"/>
              </a:rPr>
              <a:t>Das wertvollste meines Lebens soll Jesus gehören: die ersten Minuten jedes Tages, mein Einkommen und Besitz, meine Kraft, mein Herz, meine Seele und mein Verstand. Dazu soll ihm jeder Tag zur Verfügung stehen.</a:t>
            </a:r>
          </a:p>
        </p:txBody>
      </p:sp>
      <p:pic>
        <p:nvPicPr>
          <p:cNvPr id="5" name="Grafik 4">
            <a:hlinkClick r:id="rId3" action="ppaction://hlinksldjump"/>
            <a:extLst>
              <a:ext uri="{FF2B5EF4-FFF2-40B4-BE49-F238E27FC236}">
                <a16:creationId xmlns:a16="http://schemas.microsoft.com/office/drawing/2014/main" id="{97293A60-A5E0-4302-8DA0-FE8822E970FA}"/>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395068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057246" y="896315"/>
            <a:ext cx="6141507"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solidFill>
                  <a:schemeClr val="bg1"/>
                </a:solidFill>
              </a:rPr>
              <a:t>40. Die Goldschmiede und Händler</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209485" cy="8463855"/>
          </a:xfrm>
          <a:prstGeom prst="rect">
            <a:avLst/>
          </a:prstGeom>
          <a:noFill/>
        </p:spPr>
        <p:txBody>
          <a:bodyPr wrap="square" rtlCol="0">
            <a:spAutoFit/>
          </a:bodyPr>
          <a:lstStyle/>
          <a:p>
            <a:pPr fontAlgn="ctr"/>
            <a:r>
              <a:rPr lang="de-DE" sz="3200" b="1" dirty="0">
                <a:latin typeface="Calibri" panose="020F0502020204030204" pitchFamily="34" charset="0"/>
              </a:rPr>
              <a:t>40 </a:t>
            </a:r>
            <a:r>
              <a:rPr lang="de-DE" sz="3200" dirty="0">
                <a:latin typeface="Calibri" panose="020F0502020204030204" pitchFamily="34" charset="0"/>
              </a:rPr>
              <a:t>(V.32) </a:t>
            </a:r>
            <a:r>
              <a:rPr lang="de-DE" sz="3200" b="1" dirty="0">
                <a:latin typeface="Calibri" panose="020F0502020204030204" pitchFamily="34" charset="0"/>
              </a:rPr>
              <a:t>Prioritäten richtig setzen -</a:t>
            </a:r>
            <a:r>
              <a:rPr lang="de-DE" sz="3200" dirty="0">
                <a:latin typeface="Calibri" panose="020F0502020204030204" pitchFamily="34" charset="0"/>
              </a:rPr>
              <a:t> </a:t>
            </a:r>
            <a:r>
              <a:rPr lang="de-DE" sz="3200" b="1" dirty="0">
                <a:latin typeface="Calibri" panose="020F0502020204030204" pitchFamily="34" charset="0"/>
              </a:rPr>
              <a:t>trachtet zuerst nach dem Reich Gottes. </a:t>
            </a:r>
            <a:r>
              <a:rPr lang="de-DE" sz="3200" dirty="0">
                <a:latin typeface="Calibri" panose="020F0502020204030204" pitchFamily="34" charset="0"/>
              </a:rPr>
              <a:t>Die Goldschmiede und Händler</a:t>
            </a:r>
          </a:p>
          <a:p>
            <a:pPr marL="285771" indent="-285771" fontAlgn="ctr">
              <a:buFont typeface="Arial" panose="020B0604020202020204" pitchFamily="34" charset="0"/>
              <a:buChar char="•"/>
            </a:pPr>
            <a:r>
              <a:rPr lang="de-DE" sz="3200" dirty="0">
                <a:latin typeface="Calibri" panose="020F0502020204030204" pitchFamily="34" charset="0"/>
              </a:rPr>
              <a:t>Eigentlich ist ihr Mauerabschnitt der erste der Nordmauer, beginnend in der Ecke zur </a:t>
            </a:r>
            <a:r>
              <a:rPr lang="de-DE" sz="3200" dirty="0" err="1">
                <a:latin typeface="Calibri" panose="020F0502020204030204" pitchFamily="34" charset="0"/>
              </a:rPr>
              <a:t>Ostmauer</a:t>
            </a:r>
            <a:r>
              <a:rPr lang="de-DE" sz="3200" dirty="0">
                <a:latin typeface="Calibri" panose="020F0502020204030204" pitchFamily="34" charset="0"/>
              </a:rPr>
              <a:t> und damit der erste 40 Abschnitte. Dennoch steht der Glaube (Eljaschib, Hohepriester) an erster Stelle, das Geld an der letzten.</a:t>
            </a:r>
          </a:p>
          <a:p>
            <a:pPr marL="285771" indent="-285771" fontAlgn="ctr">
              <a:buFont typeface="Arial" panose="020B0604020202020204" pitchFamily="34" charset="0"/>
              <a:buChar char="•"/>
            </a:pPr>
            <a:r>
              <a:rPr lang="de-DE" sz="3200" dirty="0">
                <a:latin typeface="Calibri" panose="020F0502020204030204" pitchFamily="34" charset="0"/>
              </a:rPr>
              <a:t>Die Händler kommen im Buch Nehemia nicht gut weg. Die Händler trugen wesentlich dazu bei den Sabbat zu entheiligen. In der Missachtung des 4. Gebotes sieht Nehemia den wesentlichen Grund für den Zorn Gottes, der zum Unglück der Stadt beigetragen hatte (</a:t>
            </a:r>
            <a:r>
              <a:rPr lang="de-DE" sz="3200" dirty="0" err="1">
                <a:latin typeface="Calibri" panose="020F0502020204030204" pitchFamily="34" charset="0"/>
              </a:rPr>
              <a:t>Neh</a:t>
            </a:r>
            <a:r>
              <a:rPr lang="de-DE" sz="3200" dirty="0">
                <a:latin typeface="Calibri" panose="020F0502020204030204" pitchFamily="34" charset="0"/>
              </a:rPr>
              <a:t> 13,18). Nehemia muss sie erst mit Verhaftung bedrohen, bevor sie am Sabbat auch nicht vor den Stadtmauern übernachten.</a:t>
            </a:r>
          </a:p>
          <a:p>
            <a:pPr marL="285771" indent="-285771" fontAlgn="ctr">
              <a:buFont typeface="Arial" panose="020B0604020202020204" pitchFamily="34" charset="0"/>
              <a:buChar char="•"/>
            </a:pPr>
            <a:r>
              <a:rPr lang="de-DE" sz="3200" dirty="0">
                <a:latin typeface="Calibri" panose="020F0502020204030204" pitchFamily="34" charset="0"/>
              </a:rPr>
              <a:t>Jesus sagt: </a:t>
            </a:r>
            <a:r>
              <a:rPr lang="de-DE" sz="3200" i="1" dirty="0">
                <a:latin typeface="Calibri" panose="020F0502020204030204" pitchFamily="34" charset="0"/>
              </a:rPr>
              <a:t>„Trachtet aber zuerst nach dem Reich Gottes und nach seiner Gerechtigkeit! Und dies alles wird euch hinzugefügt werden.“</a:t>
            </a:r>
            <a:r>
              <a:rPr lang="de-DE" sz="3200" dirty="0">
                <a:latin typeface="Calibri" panose="020F0502020204030204" pitchFamily="34" charset="0"/>
              </a:rPr>
              <a:t> (</a:t>
            </a:r>
            <a:r>
              <a:rPr lang="de-DE" sz="3200" dirty="0" err="1">
                <a:latin typeface="Calibri" panose="020F0502020204030204" pitchFamily="34" charset="0"/>
              </a:rPr>
              <a:t>Mt</a:t>
            </a:r>
            <a:r>
              <a:rPr lang="de-DE" sz="3200" dirty="0">
                <a:latin typeface="Calibri" panose="020F0502020204030204" pitchFamily="34" charset="0"/>
              </a:rPr>
              <a:t> 6,33)	</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den Goldschmieden und Händlern lerne ich: </a:t>
            </a:r>
          </a:p>
          <a:p>
            <a:pPr fontAlgn="ctr"/>
            <a:r>
              <a:rPr lang="de-DE" sz="3200" dirty="0">
                <a:latin typeface="Calibri" panose="020F0502020204030204" pitchFamily="34" charset="0"/>
              </a:rPr>
              <a:t>Wenn der Herr Jesus und seine Anliegen an der ersten Stelle meines Lebens stehen, verheißt er mir, sich um die notwenigen Bedürfnisse meines Lebens zu kümmern. Ich will darum beten, dass der Herr mit hilft, die Prioritäten immer richtig zu setzen.</a:t>
            </a:r>
          </a:p>
        </p:txBody>
      </p:sp>
      <p:pic>
        <p:nvPicPr>
          <p:cNvPr id="5" name="Grafik 4">
            <a:hlinkClick r:id="rId3" action="ppaction://hlinksldjump"/>
            <a:extLst>
              <a:ext uri="{FF2B5EF4-FFF2-40B4-BE49-F238E27FC236}">
                <a16:creationId xmlns:a16="http://schemas.microsoft.com/office/drawing/2014/main" id="{F54391BC-28A0-4872-A3B5-CD0B6DF72126}"/>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spTree>
    <p:extLst>
      <p:ext uri="{BB962C8B-B14F-4D97-AF65-F5344CB8AC3E}">
        <p14:creationId xmlns:p14="http://schemas.microsoft.com/office/powerpoint/2010/main" val="2241673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6B57F7F-9B9C-46F4-8363-A45151B605DE}"/>
              </a:ext>
            </a:extLst>
          </p:cNvPr>
          <p:cNvPicPr>
            <a:picLocks noChangeAspect="1"/>
          </p:cNvPicPr>
          <p:nvPr/>
        </p:nvPicPr>
        <p:blipFill rotWithShape="1">
          <a:blip r:embed="rId2"/>
          <a:srcRect l="28834" t="20166" r="28167" b="8667"/>
          <a:stretch/>
        </p:blipFill>
        <p:spPr>
          <a:xfrm>
            <a:off x="1078136" y="294059"/>
            <a:ext cx="4110282" cy="4535117"/>
          </a:xfrm>
          <a:prstGeom prst="rect">
            <a:avLst/>
          </a:prstGeom>
        </p:spPr>
      </p:pic>
      <p:sp>
        <p:nvSpPr>
          <p:cNvPr id="4" name="Textfeld 3">
            <a:extLst>
              <a:ext uri="{FF2B5EF4-FFF2-40B4-BE49-F238E27FC236}">
                <a16:creationId xmlns:a16="http://schemas.microsoft.com/office/drawing/2014/main" id="{6C7120AA-FBEB-42C1-9399-E30EA53BEB53}"/>
              </a:ext>
            </a:extLst>
          </p:cNvPr>
          <p:cNvSpPr txBox="1"/>
          <p:nvPr/>
        </p:nvSpPr>
        <p:spPr>
          <a:xfrm>
            <a:off x="1121722" y="4829176"/>
            <a:ext cx="4458272" cy="261610"/>
          </a:xfrm>
          <a:prstGeom prst="rect">
            <a:avLst/>
          </a:prstGeom>
          <a:noFill/>
        </p:spPr>
        <p:txBody>
          <a:bodyPr wrap="none" rtlCol="0">
            <a:spAutoFit/>
          </a:bodyPr>
          <a:lstStyle/>
          <a:p>
            <a:r>
              <a:rPr lang="de-DE" sz="1100" dirty="0"/>
              <a:t>Quelle: John MacArthur Studienbibel, 3. Auflage 2004, CLV Bielefeld, S.669</a:t>
            </a:r>
          </a:p>
        </p:txBody>
      </p:sp>
      <p:pic>
        <p:nvPicPr>
          <p:cNvPr id="5" name="Grafik 4">
            <a:hlinkClick r:id="rId3" action="ppaction://hlinksldjump"/>
            <a:extLst>
              <a:ext uri="{FF2B5EF4-FFF2-40B4-BE49-F238E27FC236}">
                <a16:creationId xmlns:a16="http://schemas.microsoft.com/office/drawing/2014/main" id="{AE1774A9-A34F-41B1-9170-AE1FE0400787}"/>
              </a:ext>
            </a:extLst>
          </p:cNvPr>
          <p:cNvPicPr>
            <a:picLocks noChangeAspect="1"/>
          </p:cNvPicPr>
          <p:nvPr/>
        </p:nvPicPr>
        <p:blipFill rotWithShape="1">
          <a:blip r:embed="rId4"/>
          <a:srcRect l="16025" t="18872" r="57188" b="5056"/>
          <a:stretch/>
        </p:blipFill>
        <p:spPr>
          <a:xfrm>
            <a:off x="152400" y="352430"/>
            <a:ext cx="883412" cy="1672547"/>
          </a:xfrm>
          <a:prstGeom prst="rect">
            <a:avLst/>
          </a:prstGeom>
        </p:spPr>
      </p:pic>
      <p:pic>
        <p:nvPicPr>
          <p:cNvPr id="2" name="Grafik 5">
            <a:extLst>
              <a:ext uri="{FF2B5EF4-FFF2-40B4-BE49-F238E27FC236}">
                <a16:creationId xmlns:a16="http://schemas.microsoft.com/office/drawing/2014/main" id="{F36289BF-AF95-96DE-8D72-DE6C7F77993A}"/>
              </a:ext>
            </a:extLst>
          </p:cNvPr>
          <p:cNvPicPr>
            <a:picLocks noChangeAspect="1"/>
          </p:cNvPicPr>
          <p:nvPr/>
        </p:nvPicPr>
        <p:blipFill>
          <a:blip r:embed="rId5"/>
          <a:stretch>
            <a:fillRect/>
          </a:stretch>
        </p:blipFill>
        <p:spPr>
          <a:xfrm>
            <a:off x="11761095" y="352430"/>
            <a:ext cx="3613150" cy="5197400"/>
          </a:xfrm>
          <a:prstGeom prst="rect">
            <a:avLst/>
          </a:prstGeom>
        </p:spPr>
      </p:pic>
      <p:pic>
        <p:nvPicPr>
          <p:cNvPr id="6" name="Grafik 6">
            <a:extLst>
              <a:ext uri="{FF2B5EF4-FFF2-40B4-BE49-F238E27FC236}">
                <a16:creationId xmlns:a16="http://schemas.microsoft.com/office/drawing/2014/main" id="{E6AFA25A-25AF-11DA-36C8-645B5953CF99}"/>
              </a:ext>
            </a:extLst>
          </p:cNvPr>
          <p:cNvPicPr>
            <a:picLocks noChangeAspect="1"/>
          </p:cNvPicPr>
          <p:nvPr/>
        </p:nvPicPr>
        <p:blipFill>
          <a:blip r:embed="rId6"/>
          <a:stretch>
            <a:fillRect/>
          </a:stretch>
        </p:blipFill>
        <p:spPr>
          <a:xfrm>
            <a:off x="1387555" y="6937370"/>
            <a:ext cx="5918200" cy="4902200"/>
          </a:xfrm>
          <a:prstGeom prst="rect">
            <a:avLst/>
          </a:prstGeom>
        </p:spPr>
      </p:pic>
      <p:pic>
        <p:nvPicPr>
          <p:cNvPr id="8" name="Grafik 8">
            <a:extLst>
              <a:ext uri="{FF2B5EF4-FFF2-40B4-BE49-F238E27FC236}">
                <a16:creationId xmlns:a16="http://schemas.microsoft.com/office/drawing/2014/main" id="{B5643D0D-233D-18B9-427C-8BB56B3AF27C}"/>
              </a:ext>
            </a:extLst>
          </p:cNvPr>
          <p:cNvPicPr>
            <a:picLocks noChangeAspect="1"/>
          </p:cNvPicPr>
          <p:nvPr/>
        </p:nvPicPr>
        <p:blipFill>
          <a:blip r:embed="rId7"/>
          <a:stretch>
            <a:fillRect/>
          </a:stretch>
        </p:blipFill>
        <p:spPr>
          <a:xfrm>
            <a:off x="9365884" y="6637650"/>
            <a:ext cx="6502400" cy="5201920"/>
          </a:xfrm>
          <a:prstGeom prst="rect">
            <a:avLst/>
          </a:prstGeom>
        </p:spPr>
      </p:pic>
      <p:pic>
        <p:nvPicPr>
          <p:cNvPr id="10" name="Grafik 6">
            <a:extLst>
              <a:ext uri="{FF2B5EF4-FFF2-40B4-BE49-F238E27FC236}">
                <a16:creationId xmlns:a16="http://schemas.microsoft.com/office/drawing/2014/main" id="{7B0E3A19-D4C7-4937-9E95-6D8072B4B809}"/>
              </a:ext>
            </a:extLst>
          </p:cNvPr>
          <p:cNvPicPr>
            <a:picLocks noChangeAspect="1"/>
          </p:cNvPicPr>
          <p:nvPr/>
        </p:nvPicPr>
        <p:blipFill>
          <a:blip r:embed="rId8"/>
          <a:stretch>
            <a:fillRect/>
          </a:stretch>
        </p:blipFill>
        <p:spPr>
          <a:xfrm>
            <a:off x="5684166" y="294059"/>
            <a:ext cx="5581181" cy="6031799"/>
          </a:xfrm>
          <a:prstGeom prst="rect">
            <a:avLst/>
          </a:prstGeom>
        </p:spPr>
      </p:pic>
      <p:sp>
        <p:nvSpPr>
          <p:cNvPr id="11" name="Textfeld 10">
            <a:extLst>
              <a:ext uri="{FF2B5EF4-FFF2-40B4-BE49-F238E27FC236}">
                <a16:creationId xmlns:a16="http://schemas.microsoft.com/office/drawing/2014/main" id="{E00D940A-9122-4AE9-A883-2CC53DBD77D2}"/>
              </a:ext>
            </a:extLst>
          </p:cNvPr>
          <p:cNvSpPr txBox="1"/>
          <p:nvPr/>
        </p:nvSpPr>
        <p:spPr>
          <a:xfrm>
            <a:off x="5734050" y="6350949"/>
            <a:ext cx="5827224" cy="261610"/>
          </a:xfrm>
          <a:prstGeom prst="rect">
            <a:avLst/>
          </a:prstGeom>
          <a:noFill/>
        </p:spPr>
        <p:txBody>
          <a:bodyPr wrap="square">
            <a:spAutoFit/>
          </a:bodyPr>
          <a:lstStyle/>
          <a:p>
            <a:r>
              <a:rPr lang="de-DE" sz="1100" dirty="0"/>
              <a:t>Jerusalem zur Zeit Nehemias – </a:t>
            </a:r>
            <a:r>
              <a:rPr lang="de-DE" sz="1100" dirty="0" err="1"/>
              <a:t>Ritmeyer</a:t>
            </a:r>
            <a:r>
              <a:rPr lang="de-DE" sz="1100" dirty="0"/>
              <a:t> </a:t>
            </a:r>
            <a:r>
              <a:rPr lang="de-DE" sz="1100" dirty="0" err="1"/>
              <a:t>Archaeological</a:t>
            </a:r>
            <a:r>
              <a:rPr lang="de-DE" sz="1100" dirty="0"/>
              <a:t> Design, gekaufte Version Ingo Krause</a:t>
            </a:r>
          </a:p>
        </p:txBody>
      </p:sp>
      <p:sp>
        <p:nvSpPr>
          <p:cNvPr id="12" name="Textfeld 11">
            <a:extLst>
              <a:ext uri="{FF2B5EF4-FFF2-40B4-BE49-F238E27FC236}">
                <a16:creationId xmlns:a16="http://schemas.microsoft.com/office/drawing/2014/main" id="{9EB724D0-7113-4AAF-855D-CAEF508C55FA}"/>
              </a:ext>
            </a:extLst>
          </p:cNvPr>
          <p:cNvSpPr txBox="1"/>
          <p:nvPr/>
        </p:nvSpPr>
        <p:spPr>
          <a:xfrm>
            <a:off x="11761094" y="5574921"/>
            <a:ext cx="3613149" cy="430887"/>
          </a:xfrm>
          <a:prstGeom prst="rect">
            <a:avLst/>
          </a:prstGeom>
          <a:noFill/>
        </p:spPr>
        <p:txBody>
          <a:bodyPr wrap="square">
            <a:spAutoFit/>
          </a:bodyPr>
          <a:lstStyle/>
          <a:p>
            <a:r>
              <a:rPr lang="de-DE" sz="1100" dirty="0"/>
              <a:t>Das Gesetz, die Propheten und die Schriften, Teil 32: Lasst uns aufstehen und bauen (vision.org)</a:t>
            </a:r>
          </a:p>
        </p:txBody>
      </p:sp>
      <p:sp>
        <p:nvSpPr>
          <p:cNvPr id="14" name="Textfeld 13">
            <a:extLst>
              <a:ext uri="{FF2B5EF4-FFF2-40B4-BE49-F238E27FC236}">
                <a16:creationId xmlns:a16="http://schemas.microsoft.com/office/drawing/2014/main" id="{55B738D2-7DCE-4594-97A7-44048C5FEC63}"/>
              </a:ext>
            </a:extLst>
          </p:cNvPr>
          <p:cNvSpPr txBox="1"/>
          <p:nvPr/>
        </p:nvSpPr>
        <p:spPr>
          <a:xfrm>
            <a:off x="1515994" y="11902770"/>
            <a:ext cx="5789761" cy="261610"/>
          </a:xfrm>
          <a:prstGeom prst="rect">
            <a:avLst/>
          </a:prstGeom>
          <a:noFill/>
        </p:spPr>
        <p:txBody>
          <a:bodyPr wrap="square">
            <a:spAutoFit/>
          </a:bodyPr>
          <a:lstStyle/>
          <a:p>
            <a:r>
              <a:rPr lang="de-DE" sz="1100" dirty="0"/>
              <a:t>Jerusalem Nehemia Karte - Mauern von Jerusalem Nehemia Karte (Israel) (maps-jerusalem.com)</a:t>
            </a:r>
          </a:p>
        </p:txBody>
      </p:sp>
    </p:spTree>
    <p:extLst>
      <p:ext uri="{BB962C8B-B14F-4D97-AF65-F5344CB8AC3E}">
        <p14:creationId xmlns:p14="http://schemas.microsoft.com/office/powerpoint/2010/main" val="4001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8BA13DD1-38CE-4BFE-8AC6-8AC5CE0AFA6B}"/>
              </a:ext>
            </a:extLst>
          </p:cNvPr>
          <p:cNvSpPr/>
          <p:nvPr/>
        </p:nvSpPr>
        <p:spPr>
          <a:xfrm rot="16200000">
            <a:off x="2010382" y="1614453"/>
            <a:ext cx="1096191" cy="15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382DD115-10DE-42E3-939E-72F62165A5C5}"/>
              </a:ext>
            </a:extLst>
          </p:cNvPr>
          <p:cNvSpPr/>
          <p:nvPr/>
        </p:nvSpPr>
        <p:spPr>
          <a:xfrm rot="5400000">
            <a:off x="7207814" y="2046428"/>
            <a:ext cx="24647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20">
            <a:extLst>
              <a:ext uri="{FF2B5EF4-FFF2-40B4-BE49-F238E27FC236}">
                <a16:creationId xmlns:a16="http://schemas.microsoft.com/office/drawing/2014/main" id="{114BD261-8C66-4512-B0F1-DAA054238B7A}"/>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7191277" y="2235825"/>
            <a:ext cx="291522" cy="277352"/>
          </a:xfrm>
          <a:prstGeom prst="rect">
            <a:avLst/>
          </a:prstGeom>
        </p:spPr>
      </p:pic>
      <p:sp>
        <p:nvSpPr>
          <p:cNvPr id="36" name="Rechteck 35">
            <a:extLst>
              <a:ext uri="{FF2B5EF4-FFF2-40B4-BE49-F238E27FC236}">
                <a16:creationId xmlns:a16="http://schemas.microsoft.com/office/drawing/2014/main" id="{7802E28B-1269-493B-83D5-0CAA2154D680}"/>
              </a:ext>
            </a:extLst>
          </p:cNvPr>
          <p:cNvSpPr/>
          <p:nvPr/>
        </p:nvSpPr>
        <p:spPr>
          <a:xfrm rot="5400000">
            <a:off x="7162285" y="2589136"/>
            <a:ext cx="35568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015B2EDE-EFB8-4476-B430-5B974F4F32F0}"/>
              </a:ext>
            </a:extLst>
          </p:cNvPr>
          <p:cNvSpPr/>
          <p:nvPr/>
        </p:nvSpPr>
        <p:spPr>
          <a:xfrm rot="5400000">
            <a:off x="7177579" y="2925663"/>
            <a:ext cx="324812"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8F26F674-9A62-4B0E-9DF8-C9DB2FB8D1DF}"/>
              </a:ext>
            </a:extLst>
          </p:cNvPr>
          <p:cNvSpPr/>
          <p:nvPr/>
        </p:nvSpPr>
        <p:spPr>
          <a:xfrm rot="5400000">
            <a:off x="7190650" y="3230396"/>
            <a:ext cx="30382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Grafik 20">
            <a:extLst>
              <a:ext uri="{FF2B5EF4-FFF2-40B4-BE49-F238E27FC236}">
                <a16:creationId xmlns:a16="http://schemas.microsoft.com/office/drawing/2014/main" id="{132FB013-C24C-461C-A08A-8E290A83EEC4}"/>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7209666" y="3450717"/>
            <a:ext cx="291522" cy="277352"/>
          </a:xfrm>
          <a:prstGeom prst="rect">
            <a:avLst/>
          </a:prstGeom>
        </p:spPr>
      </p:pic>
      <p:sp>
        <p:nvSpPr>
          <p:cNvPr id="40" name="Rechteck 39">
            <a:extLst>
              <a:ext uri="{FF2B5EF4-FFF2-40B4-BE49-F238E27FC236}">
                <a16:creationId xmlns:a16="http://schemas.microsoft.com/office/drawing/2014/main" id="{5E6F0387-B22A-4CF4-84F5-A6FBF00DDDC2}"/>
              </a:ext>
            </a:extLst>
          </p:cNvPr>
          <p:cNvSpPr/>
          <p:nvPr/>
        </p:nvSpPr>
        <p:spPr>
          <a:xfrm rot="5400000">
            <a:off x="7068198" y="3896681"/>
            <a:ext cx="543573"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CD9AADC2-EB45-4F84-A1E6-A2A4099AE0D1}"/>
              </a:ext>
            </a:extLst>
          </p:cNvPr>
          <p:cNvSpPr/>
          <p:nvPr/>
        </p:nvSpPr>
        <p:spPr>
          <a:xfrm rot="6441901">
            <a:off x="5815956" y="6689461"/>
            <a:ext cx="991565"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97284BE9-D4B4-4EB8-BDA4-E8AC08DE113B}"/>
              </a:ext>
            </a:extLst>
          </p:cNvPr>
          <p:cNvSpPr/>
          <p:nvPr/>
        </p:nvSpPr>
        <p:spPr>
          <a:xfrm rot="5400000">
            <a:off x="5872440" y="7418577"/>
            <a:ext cx="567370"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EC28D1CD-457D-4C1E-951A-DD18E2709F3C}"/>
              </a:ext>
            </a:extLst>
          </p:cNvPr>
          <p:cNvSpPr/>
          <p:nvPr/>
        </p:nvSpPr>
        <p:spPr>
          <a:xfrm rot="5008377">
            <a:off x="6051439" y="7818615"/>
            <a:ext cx="277599"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82EFCFB1-B5AA-4F43-9D48-1C6FAE8BE8DD}"/>
              </a:ext>
            </a:extLst>
          </p:cNvPr>
          <p:cNvSpPr/>
          <p:nvPr/>
        </p:nvSpPr>
        <p:spPr>
          <a:xfrm rot="4979880">
            <a:off x="6052644" y="8131523"/>
            <a:ext cx="348206" cy="1518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6D2FF0F8-ABBC-4B04-9530-F51331804E69}"/>
              </a:ext>
            </a:extLst>
          </p:cNvPr>
          <p:cNvSpPr/>
          <p:nvPr/>
        </p:nvSpPr>
        <p:spPr>
          <a:xfrm rot="5008377">
            <a:off x="6148453" y="8406986"/>
            <a:ext cx="239047" cy="1645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A5C7CE45-A56E-4B8E-98CE-3E6D11BDDB0D}"/>
              </a:ext>
            </a:extLst>
          </p:cNvPr>
          <p:cNvSpPr/>
          <p:nvPr/>
        </p:nvSpPr>
        <p:spPr>
          <a:xfrm rot="4979880">
            <a:off x="6161943" y="8646403"/>
            <a:ext cx="28073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F66E013C-783C-44BF-A0EF-D2D2E4EA72C9}"/>
              </a:ext>
            </a:extLst>
          </p:cNvPr>
          <p:cNvSpPr/>
          <p:nvPr/>
        </p:nvSpPr>
        <p:spPr>
          <a:xfrm rot="5008377">
            <a:off x="6151748" y="8970364"/>
            <a:ext cx="384279" cy="1529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E24BDED4-4EE1-440F-B173-BD97CB9F14B0}"/>
              </a:ext>
            </a:extLst>
          </p:cNvPr>
          <p:cNvSpPr/>
          <p:nvPr/>
        </p:nvSpPr>
        <p:spPr>
          <a:xfrm rot="6400925">
            <a:off x="6287001" y="9187570"/>
            <a:ext cx="13046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7031F959-A0CC-409F-8668-E53C59A6572B}"/>
              </a:ext>
            </a:extLst>
          </p:cNvPr>
          <p:cNvSpPr/>
          <p:nvPr/>
        </p:nvSpPr>
        <p:spPr>
          <a:xfrm rot="6399306">
            <a:off x="6232259" y="9317341"/>
            <a:ext cx="153898"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B7E17093-FE85-407D-8522-8407BA668050}"/>
              </a:ext>
            </a:extLst>
          </p:cNvPr>
          <p:cNvSpPr/>
          <p:nvPr/>
        </p:nvSpPr>
        <p:spPr>
          <a:xfrm rot="6400925">
            <a:off x="6139523" y="9484727"/>
            <a:ext cx="213819"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0035B6FF-F1B4-414E-938D-C57EB0473DE7}"/>
              </a:ext>
            </a:extLst>
          </p:cNvPr>
          <p:cNvSpPr/>
          <p:nvPr/>
        </p:nvSpPr>
        <p:spPr>
          <a:xfrm rot="6405545">
            <a:off x="6078508" y="9696195"/>
            <a:ext cx="225595"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684965E2-40A4-425A-AA59-11030B1AFE91}"/>
              </a:ext>
            </a:extLst>
          </p:cNvPr>
          <p:cNvSpPr/>
          <p:nvPr/>
        </p:nvSpPr>
        <p:spPr>
          <a:xfrm rot="7691372">
            <a:off x="5745845" y="10593592"/>
            <a:ext cx="451986"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B0686770-43BE-47C4-8816-04A4DECCDB9F}"/>
              </a:ext>
            </a:extLst>
          </p:cNvPr>
          <p:cNvSpPr/>
          <p:nvPr/>
        </p:nvSpPr>
        <p:spPr>
          <a:xfrm rot="2330914">
            <a:off x="5038705" y="10565747"/>
            <a:ext cx="691278"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20">
            <a:extLst>
              <a:ext uri="{FF2B5EF4-FFF2-40B4-BE49-F238E27FC236}">
                <a16:creationId xmlns:a16="http://schemas.microsoft.com/office/drawing/2014/main" id="{51F2458B-B4C4-4FB5-BC68-EBD2F365901B}"/>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5602482" y="10740639"/>
            <a:ext cx="291522" cy="277352"/>
          </a:xfrm>
          <a:prstGeom prst="rect">
            <a:avLst/>
          </a:prstGeom>
        </p:spPr>
      </p:pic>
      <p:sp>
        <p:nvSpPr>
          <p:cNvPr id="55" name="Rechteck 54">
            <a:extLst>
              <a:ext uri="{FF2B5EF4-FFF2-40B4-BE49-F238E27FC236}">
                <a16:creationId xmlns:a16="http://schemas.microsoft.com/office/drawing/2014/main" id="{8712BB4E-A833-43E0-ADFA-ACE4C66DFFCA}"/>
              </a:ext>
            </a:extLst>
          </p:cNvPr>
          <p:cNvSpPr/>
          <p:nvPr/>
        </p:nvSpPr>
        <p:spPr>
          <a:xfrm rot="4391042">
            <a:off x="4269779" y="9774462"/>
            <a:ext cx="1313089"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902523D2-3FEE-43FE-93A4-833C5C5B918B}"/>
              </a:ext>
            </a:extLst>
          </p:cNvPr>
          <p:cNvSpPr/>
          <p:nvPr/>
        </p:nvSpPr>
        <p:spPr>
          <a:xfrm rot="1980484">
            <a:off x="5890382" y="10245472"/>
            <a:ext cx="158290" cy="140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1D7F6BC9-F116-4DC4-ADA3-699CDF14D6B9}"/>
              </a:ext>
            </a:extLst>
          </p:cNvPr>
          <p:cNvSpPr/>
          <p:nvPr/>
        </p:nvSpPr>
        <p:spPr>
          <a:xfrm rot="4317441">
            <a:off x="4956740" y="8941195"/>
            <a:ext cx="53014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08F68CA0-13CE-4AD7-8D41-DCAB0F0257C2}"/>
              </a:ext>
            </a:extLst>
          </p:cNvPr>
          <p:cNvSpPr/>
          <p:nvPr/>
        </p:nvSpPr>
        <p:spPr>
          <a:xfrm rot="6680215">
            <a:off x="6467048" y="5877370"/>
            <a:ext cx="304728" cy="146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00"/>
              </a:solidFill>
              <a:highlight>
                <a:srgbClr val="FFFF00"/>
              </a:highlight>
            </a:endParaRPr>
          </a:p>
        </p:txBody>
      </p:sp>
      <p:sp>
        <p:nvSpPr>
          <p:cNvPr id="60" name="Rechteck 59">
            <a:extLst>
              <a:ext uri="{FF2B5EF4-FFF2-40B4-BE49-F238E27FC236}">
                <a16:creationId xmlns:a16="http://schemas.microsoft.com/office/drawing/2014/main" id="{6ED5A973-6487-4637-BA63-57024B4FFD7B}"/>
              </a:ext>
            </a:extLst>
          </p:cNvPr>
          <p:cNvSpPr/>
          <p:nvPr/>
        </p:nvSpPr>
        <p:spPr>
          <a:xfrm rot="5374384">
            <a:off x="5946357" y="10001534"/>
            <a:ext cx="43245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90E0B9E5-6034-46F5-80AC-B55791C61CFE}"/>
              </a:ext>
            </a:extLst>
          </p:cNvPr>
          <p:cNvSpPr/>
          <p:nvPr/>
        </p:nvSpPr>
        <p:spPr>
          <a:xfrm rot="20915471">
            <a:off x="4998150" y="9382511"/>
            <a:ext cx="262733" cy="394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4" name="Gerader Verbinder 63">
            <a:extLst>
              <a:ext uri="{FF2B5EF4-FFF2-40B4-BE49-F238E27FC236}">
                <a16:creationId xmlns:a16="http://schemas.microsoft.com/office/drawing/2014/main" id="{C59E9881-1ECE-4E25-849A-D75BC5F3B9D2}"/>
              </a:ext>
            </a:extLst>
          </p:cNvPr>
          <p:cNvCxnSpPr>
            <a:cxnSpLocks/>
          </p:cNvCxnSpPr>
          <p:nvPr/>
        </p:nvCxnSpPr>
        <p:spPr>
          <a:xfrm flipV="1">
            <a:off x="6635672" y="1005771"/>
            <a:ext cx="746521" cy="119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6F3A1931-F389-436F-9938-5131D8CD807D}"/>
              </a:ext>
            </a:extLst>
          </p:cNvPr>
          <p:cNvCxnSpPr>
            <a:cxnSpLocks/>
          </p:cNvCxnSpPr>
          <p:nvPr/>
        </p:nvCxnSpPr>
        <p:spPr>
          <a:xfrm flipH="1">
            <a:off x="7425612" y="2494274"/>
            <a:ext cx="3810" cy="9873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F909312E-2C75-4B0A-B5E3-9720305B1219}"/>
              </a:ext>
            </a:extLst>
          </p:cNvPr>
          <p:cNvCxnSpPr>
            <a:cxnSpLocks/>
          </p:cNvCxnSpPr>
          <p:nvPr/>
        </p:nvCxnSpPr>
        <p:spPr>
          <a:xfrm>
            <a:off x="7418328" y="3713886"/>
            <a:ext cx="1965" cy="53752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7BC4459F-D8C1-41D2-8B30-0ECD092943EF}"/>
              </a:ext>
            </a:extLst>
          </p:cNvPr>
          <p:cNvCxnSpPr>
            <a:cxnSpLocks/>
          </p:cNvCxnSpPr>
          <p:nvPr/>
        </p:nvCxnSpPr>
        <p:spPr>
          <a:xfrm flipH="1">
            <a:off x="7255987" y="3705626"/>
            <a:ext cx="2629" cy="5410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345091AF-6712-4923-89DA-3601340D1C90}"/>
              </a:ext>
            </a:extLst>
          </p:cNvPr>
          <p:cNvCxnSpPr>
            <a:cxnSpLocks/>
          </p:cNvCxnSpPr>
          <p:nvPr/>
        </p:nvCxnSpPr>
        <p:spPr>
          <a:xfrm flipH="1">
            <a:off x="6474685" y="5781369"/>
            <a:ext cx="134955" cy="30651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9D88EC85-C156-49A7-B405-DC1709893196}"/>
              </a:ext>
            </a:extLst>
          </p:cNvPr>
          <p:cNvCxnSpPr>
            <a:cxnSpLocks/>
          </p:cNvCxnSpPr>
          <p:nvPr/>
        </p:nvCxnSpPr>
        <p:spPr>
          <a:xfrm flipH="1">
            <a:off x="6621853" y="5833647"/>
            <a:ext cx="127455" cy="2798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15D50AB3-A04D-490F-A623-5620DEAE581D}"/>
              </a:ext>
            </a:extLst>
          </p:cNvPr>
          <p:cNvCxnSpPr>
            <a:cxnSpLocks/>
          </p:cNvCxnSpPr>
          <p:nvPr/>
        </p:nvCxnSpPr>
        <p:spPr>
          <a:xfrm>
            <a:off x="6527374" y="6326711"/>
            <a:ext cx="366570" cy="116846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A0C4D81D-9967-42BE-A575-E13F4DEB1F41}"/>
              </a:ext>
            </a:extLst>
          </p:cNvPr>
          <p:cNvCxnSpPr>
            <a:cxnSpLocks/>
          </p:cNvCxnSpPr>
          <p:nvPr/>
        </p:nvCxnSpPr>
        <p:spPr>
          <a:xfrm flipH="1">
            <a:off x="6077654" y="6276854"/>
            <a:ext cx="321443" cy="93747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8EA5A761-CC9E-48EB-90B6-52B65D1618EC}"/>
              </a:ext>
            </a:extLst>
          </p:cNvPr>
          <p:cNvCxnSpPr>
            <a:cxnSpLocks/>
          </p:cNvCxnSpPr>
          <p:nvPr/>
        </p:nvCxnSpPr>
        <p:spPr>
          <a:xfrm flipH="1">
            <a:off x="6227016" y="6340992"/>
            <a:ext cx="313802" cy="8921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997D0AE7-90B6-4293-8786-31D639B0B4B4}"/>
              </a:ext>
            </a:extLst>
          </p:cNvPr>
          <p:cNvCxnSpPr>
            <a:cxnSpLocks/>
          </p:cNvCxnSpPr>
          <p:nvPr/>
        </p:nvCxnSpPr>
        <p:spPr>
          <a:xfrm>
            <a:off x="6081655" y="7206069"/>
            <a:ext cx="5450" cy="56300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D2CABD0A-D913-4115-9859-DEC164E37AED}"/>
              </a:ext>
            </a:extLst>
          </p:cNvPr>
          <p:cNvCxnSpPr>
            <a:cxnSpLocks/>
          </p:cNvCxnSpPr>
          <p:nvPr/>
        </p:nvCxnSpPr>
        <p:spPr>
          <a:xfrm>
            <a:off x="6232824" y="7233807"/>
            <a:ext cx="13577" cy="54080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FD2B7009-41E7-4165-903A-4AF1EDEAB32E}"/>
              </a:ext>
            </a:extLst>
          </p:cNvPr>
          <p:cNvCxnSpPr>
            <a:cxnSpLocks/>
          </p:cNvCxnSpPr>
          <p:nvPr/>
        </p:nvCxnSpPr>
        <p:spPr>
          <a:xfrm>
            <a:off x="6249462" y="7767750"/>
            <a:ext cx="39829" cy="28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C03CCC6E-BD88-42A3-9A05-1ACC1D1201C2}"/>
              </a:ext>
            </a:extLst>
          </p:cNvPr>
          <p:cNvCxnSpPr>
            <a:cxnSpLocks/>
          </p:cNvCxnSpPr>
          <p:nvPr/>
        </p:nvCxnSpPr>
        <p:spPr>
          <a:xfrm>
            <a:off x="6127561" y="8053935"/>
            <a:ext cx="154174" cy="112457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F0DB9368-B5BF-4BEA-A501-427629CCC4C4}"/>
              </a:ext>
            </a:extLst>
          </p:cNvPr>
          <p:cNvCxnSpPr>
            <a:cxnSpLocks/>
          </p:cNvCxnSpPr>
          <p:nvPr/>
        </p:nvCxnSpPr>
        <p:spPr>
          <a:xfrm flipH="1">
            <a:off x="6079554" y="9180248"/>
            <a:ext cx="207846" cy="68998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1147C054-3173-4451-B3CE-B06DC2D51CB1}"/>
              </a:ext>
            </a:extLst>
          </p:cNvPr>
          <p:cNvCxnSpPr>
            <a:cxnSpLocks/>
          </p:cNvCxnSpPr>
          <p:nvPr/>
        </p:nvCxnSpPr>
        <p:spPr>
          <a:xfrm>
            <a:off x="6286283" y="8041799"/>
            <a:ext cx="163619" cy="11800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D0547127-A54B-4E28-AF5E-DAD59FE184D7}"/>
              </a:ext>
            </a:extLst>
          </p:cNvPr>
          <p:cNvCxnSpPr>
            <a:cxnSpLocks/>
          </p:cNvCxnSpPr>
          <p:nvPr/>
        </p:nvCxnSpPr>
        <p:spPr>
          <a:xfrm flipH="1">
            <a:off x="6247720" y="9223436"/>
            <a:ext cx="196820" cy="64852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064320D8-E73E-46D3-B04D-5DF742D6D5EE}"/>
              </a:ext>
            </a:extLst>
          </p:cNvPr>
          <p:cNvCxnSpPr>
            <a:cxnSpLocks/>
          </p:cNvCxnSpPr>
          <p:nvPr/>
        </p:nvCxnSpPr>
        <p:spPr>
          <a:xfrm>
            <a:off x="6081820" y="9866102"/>
            <a:ext cx="10958" cy="38552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83" name="Grafik 20">
            <a:extLst>
              <a:ext uri="{FF2B5EF4-FFF2-40B4-BE49-F238E27FC236}">
                <a16:creationId xmlns:a16="http://schemas.microsoft.com/office/drawing/2014/main" id="{85738DA9-2B1F-4D45-B1DA-AA405484048B}"/>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5988956" y="10237270"/>
            <a:ext cx="291522" cy="277352"/>
          </a:xfrm>
          <a:prstGeom prst="rect">
            <a:avLst/>
          </a:prstGeom>
        </p:spPr>
      </p:pic>
      <p:cxnSp>
        <p:nvCxnSpPr>
          <p:cNvPr id="84" name="Gerader Verbinder 83">
            <a:extLst>
              <a:ext uri="{FF2B5EF4-FFF2-40B4-BE49-F238E27FC236}">
                <a16:creationId xmlns:a16="http://schemas.microsoft.com/office/drawing/2014/main" id="{FEB7DA5C-04BA-4AA8-B672-624D84957B55}"/>
              </a:ext>
            </a:extLst>
          </p:cNvPr>
          <p:cNvCxnSpPr>
            <a:cxnSpLocks/>
          </p:cNvCxnSpPr>
          <p:nvPr/>
        </p:nvCxnSpPr>
        <p:spPr>
          <a:xfrm flipH="1">
            <a:off x="5807459" y="10513396"/>
            <a:ext cx="205961" cy="2375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7EB9E318-9773-47DB-B81F-4781940392FF}"/>
              </a:ext>
            </a:extLst>
          </p:cNvPr>
          <p:cNvCxnSpPr>
            <a:cxnSpLocks/>
          </p:cNvCxnSpPr>
          <p:nvPr/>
        </p:nvCxnSpPr>
        <p:spPr>
          <a:xfrm>
            <a:off x="6244313" y="9864368"/>
            <a:ext cx="3399" cy="24163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E9921BE0-1520-4B64-A9E9-1FD5B8195D1B}"/>
              </a:ext>
            </a:extLst>
          </p:cNvPr>
          <p:cNvCxnSpPr>
            <a:cxnSpLocks/>
          </p:cNvCxnSpPr>
          <p:nvPr/>
        </p:nvCxnSpPr>
        <p:spPr>
          <a:xfrm flipH="1">
            <a:off x="5890590" y="10513402"/>
            <a:ext cx="302136" cy="3657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5909EFEE-BE1E-48D1-BC3C-096B56FAA485}"/>
              </a:ext>
            </a:extLst>
          </p:cNvPr>
          <p:cNvCxnSpPr>
            <a:cxnSpLocks/>
          </p:cNvCxnSpPr>
          <p:nvPr/>
        </p:nvCxnSpPr>
        <p:spPr>
          <a:xfrm flipH="1" flipV="1">
            <a:off x="5773438" y="10093867"/>
            <a:ext cx="81960" cy="670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CD711EC4-E0BE-46F5-888E-428725A787DB}"/>
              </a:ext>
            </a:extLst>
          </p:cNvPr>
          <p:cNvCxnSpPr>
            <a:cxnSpLocks/>
          </p:cNvCxnSpPr>
          <p:nvPr/>
        </p:nvCxnSpPr>
        <p:spPr>
          <a:xfrm flipH="1" flipV="1">
            <a:off x="5360909" y="9180999"/>
            <a:ext cx="390525" cy="90487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4F99A23B-D69B-49EE-8DEA-5DAAEAE7268D}"/>
              </a:ext>
            </a:extLst>
          </p:cNvPr>
          <p:cNvCxnSpPr>
            <a:cxnSpLocks/>
          </p:cNvCxnSpPr>
          <p:nvPr/>
        </p:nvCxnSpPr>
        <p:spPr>
          <a:xfrm flipH="1">
            <a:off x="6720105" y="7481053"/>
            <a:ext cx="173129" cy="1818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CD112761-4741-43C8-86A5-9F6FCE418A13}"/>
              </a:ext>
            </a:extLst>
          </p:cNvPr>
          <p:cNvCxnSpPr>
            <a:cxnSpLocks/>
          </p:cNvCxnSpPr>
          <p:nvPr/>
        </p:nvCxnSpPr>
        <p:spPr>
          <a:xfrm flipH="1">
            <a:off x="6888265" y="7474310"/>
            <a:ext cx="173775" cy="18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9C90424D-C62A-4141-8CBF-3319376ED28E}"/>
              </a:ext>
            </a:extLst>
          </p:cNvPr>
          <p:cNvCxnSpPr>
            <a:cxnSpLocks/>
          </p:cNvCxnSpPr>
          <p:nvPr/>
        </p:nvCxnSpPr>
        <p:spPr>
          <a:xfrm flipH="1">
            <a:off x="6253389" y="9311065"/>
            <a:ext cx="463105" cy="79493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743B000-D2CF-4AB5-80D1-8B02B223ECCD}"/>
              </a:ext>
            </a:extLst>
          </p:cNvPr>
          <p:cNvCxnSpPr>
            <a:cxnSpLocks/>
          </p:cNvCxnSpPr>
          <p:nvPr/>
        </p:nvCxnSpPr>
        <p:spPr>
          <a:xfrm flipH="1">
            <a:off x="6285727" y="9322824"/>
            <a:ext cx="608429" cy="104017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6FB228F3-4E1C-4EE4-A840-9983BA60E18B}"/>
              </a:ext>
            </a:extLst>
          </p:cNvPr>
          <p:cNvCxnSpPr>
            <a:cxnSpLocks/>
          </p:cNvCxnSpPr>
          <p:nvPr/>
        </p:nvCxnSpPr>
        <p:spPr>
          <a:xfrm flipH="1" flipV="1">
            <a:off x="5955944" y="10218081"/>
            <a:ext cx="93367" cy="578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9CDD9BF1-F4B7-4944-8333-CFD3577FCB8D}"/>
              </a:ext>
            </a:extLst>
          </p:cNvPr>
          <p:cNvCxnSpPr>
            <a:cxnSpLocks/>
          </p:cNvCxnSpPr>
          <p:nvPr/>
        </p:nvCxnSpPr>
        <p:spPr>
          <a:xfrm flipH="1">
            <a:off x="5856578" y="10220421"/>
            <a:ext cx="81252" cy="1126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4C845CB3-8B9F-447E-A87C-DE7F85402C34}"/>
              </a:ext>
            </a:extLst>
          </p:cNvPr>
          <p:cNvCxnSpPr>
            <a:cxnSpLocks/>
          </p:cNvCxnSpPr>
          <p:nvPr/>
        </p:nvCxnSpPr>
        <p:spPr>
          <a:xfrm flipH="1" flipV="1">
            <a:off x="5859316" y="10335535"/>
            <a:ext cx="144655" cy="8944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Rechteck 95">
            <a:extLst>
              <a:ext uri="{FF2B5EF4-FFF2-40B4-BE49-F238E27FC236}">
                <a16:creationId xmlns:a16="http://schemas.microsoft.com/office/drawing/2014/main" id="{C1AEAB05-231B-4218-A883-1CBF02651926}"/>
              </a:ext>
            </a:extLst>
          </p:cNvPr>
          <p:cNvSpPr/>
          <p:nvPr/>
        </p:nvSpPr>
        <p:spPr>
          <a:xfrm rot="1232340">
            <a:off x="6361421" y="6084442"/>
            <a:ext cx="271824" cy="225085"/>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106" name="Freihandform: Form 105">
            <a:extLst>
              <a:ext uri="{FF2B5EF4-FFF2-40B4-BE49-F238E27FC236}">
                <a16:creationId xmlns:a16="http://schemas.microsoft.com/office/drawing/2014/main" id="{ABC5FE16-9CFB-4B27-9FE7-DCE3CA8A5290}"/>
              </a:ext>
            </a:extLst>
          </p:cNvPr>
          <p:cNvSpPr/>
          <p:nvPr/>
        </p:nvSpPr>
        <p:spPr>
          <a:xfrm>
            <a:off x="5048179" y="9787192"/>
            <a:ext cx="714445" cy="831778"/>
          </a:xfrm>
          <a:custGeom>
            <a:avLst/>
            <a:gdLst>
              <a:gd name="connsiteX0" fmla="*/ 0 w 452438"/>
              <a:gd name="connsiteY0" fmla="*/ 97631 h 546497"/>
              <a:gd name="connsiteX1" fmla="*/ 254794 w 452438"/>
              <a:gd name="connsiteY1" fmla="*/ 0 h 546497"/>
              <a:gd name="connsiteX2" fmla="*/ 353616 w 452438"/>
              <a:gd name="connsiteY2" fmla="*/ 242887 h 546497"/>
              <a:gd name="connsiteX3" fmla="*/ 452438 w 452438"/>
              <a:gd name="connsiteY3" fmla="*/ 311943 h 546497"/>
              <a:gd name="connsiteX4" fmla="*/ 275034 w 452438"/>
              <a:gd name="connsiteY4" fmla="*/ 546497 h 546497"/>
              <a:gd name="connsiteX5" fmla="*/ 100013 w 452438"/>
              <a:gd name="connsiteY5" fmla="*/ 403622 h 546497"/>
              <a:gd name="connsiteX6" fmla="*/ 0 w 452438"/>
              <a:gd name="connsiteY6" fmla="*/ 97631 h 54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546497">
                <a:moveTo>
                  <a:pt x="0" y="97631"/>
                </a:moveTo>
                <a:lnTo>
                  <a:pt x="254794" y="0"/>
                </a:lnTo>
                <a:lnTo>
                  <a:pt x="353616" y="242887"/>
                </a:lnTo>
                <a:lnTo>
                  <a:pt x="452438" y="311943"/>
                </a:lnTo>
                <a:lnTo>
                  <a:pt x="275034" y="546497"/>
                </a:lnTo>
                <a:lnTo>
                  <a:pt x="100013" y="403622"/>
                </a:lnTo>
                <a:lnTo>
                  <a:pt x="0" y="97631"/>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a:extLst>
              <a:ext uri="{FF2B5EF4-FFF2-40B4-BE49-F238E27FC236}">
                <a16:creationId xmlns:a16="http://schemas.microsoft.com/office/drawing/2014/main" id="{D996D7AB-3D0F-48A0-ABC5-8707958D8B68}"/>
              </a:ext>
            </a:extLst>
          </p:cNvPr>
          <p:cNvSpPr/>
          <p:nvPr/>
        </p:nvSpPr>
        <p:spPr>
          <a:xfrm rot="2140729">
            <a:off x="5627645" y="10096152"/>
            <a:ext cx="207413" cy="132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a:extLst>
              <a:ext uri="{FF2B5EF4-FFF2-40B4-BE49-F238E27FC236}">
                <a16:creationId xmlns:a16="http://schemas.microsoft.com/office/drawing/2014/main" id="{D1EA6592-88A2-4773-8B57-F6758353A9AF}"/>
              </a:ext>
            </a:extLst>
          </p:cNvPr>
          <p:cNvSpPr/>
          <p:nvPr/>
        </p:nvSpPr>
        <p:spPr>
          <a:xfrm rot="4014821">
            <a:off x="4941143" y="9562554"/>
            <a:ext cx="1052357" cy="155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 name="Gerader Verbinder 108">
            <a:extLst>
              <a:ext uri="{FF2B5EF4-FFF2-40B4-BE49-F238E27FC236}">
                <a16:creationId xmlns:a16="http://schemas.microsoft.com/office/drawing/2014/main" id="{E4E517FC-0170-400E-9117-3E34B40439DD}"/>
              </a:ext>
            </a:extLst>
          </p:cNvPr>
          <p:cNvCxnSpPr>
            <a:cxnSpLocks/>
          </p:cNvCxnSpPr>
          <p:nvPr/>
        </p:nvCxnSpPr>
        <p:spPr>
          <a:xfrm flipH="1" flipV="1">
            <a:off x="5212984" y="9283822"/>
            <a:ext cx="407402" cy="8776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0" name="Rechteck 109">
            <a:extLst>
              <a:ext uri="{FF2B5EF4-FFF2-40B4-BE49-F238E27FC236}">
                <a16:creationId xmlns:a16="http://schemas.microsoft.com/office/drawing/2014/main" id="{46595460-DC49-47AA-B45D-617DECD20F87}"/>
              </a:ext>
            </a:extLst>
          </p:cNvPr>
          <p:cNvSpPr/>
          <p:nvPr/>
        </p:nvSpPr>
        <p:spPr>
          <a:xfrm rot="20995712">
            <a:off x="4705640" y="9168498"/>
            <a:ext cx="663592"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1" name="Gerader Verbinder 110">
            <a:extLst>
              <a:ext uri="{FF2B5EF4-FFF2-40B4-BE49-F238E27FC236}">
                <a16:creationId xmlns:a16="http://schemas.microsoft.com/office/drawing/2014/main" id="{CF7C78BD-A34F-4C12-A1AE-6A24236181B0}"/>
              </a:ext>
            </a:extLst>
          </p:cNvPr>
          <p:cNvCxnSpPr>
            <a:cxnSpLocks/>
          </p:cNvCxnSpPr>
          <p:nvPr/>
        </p:nvCxnSpPr>
        <p:spPr>
          <a:xfrm flipH="1">
            <a:off x="4840403" y="9285992"/>
            <a:ext cx="366175" cy="663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1B4598EA-6434-4914-9B74-598942BC5964}"/>
              </a:ext>
            </a:extLst>
          </p:cNvPr>
          <p:cNvCxnSpPr>
            <a:cxnSpLocks/>
          </p:cNvCxnSpPr>
          <p:nvPr/>
        </p:nvCxnSpPr>
        <p:spPr>
          <a:xfrm flipH="1" flipV="1">
            <a:off x="5051642" y="10497793"/>
            <a:ext cx="557413" cy="39873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66EBC75A-227A-46C7-8915-B016B68093A1}"/>
              </a:ext>
            </a:extLst>
          </p:cNvPr>
          <p:cNvCxnSpPr>
            <a:cxnSpLocks/>
          </p:cNvCxnSpPr>
          <p:nvPr/>
        </p:nvCxnSpPr>
        <p:spPr>
          <a:xfrm flipH="1" flipV="1">
            <a:off x="4637836" y="9244388"/>
            <a:ext cx="418069" cy="125613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14" name="Gruppieren 113">
            <a:extLst>
              <a:ext uri="{FF2B5EF4-FFF2-40B4-BE49-F238E27FC236}">
                <a16:creationId xmlns:a16="http://schemas.microsoft.com/office/drawing/2014/main" id="{C37D8F7A-9ED8-43C2-B28A-A18F9A1AE0FF}"/>
              </a:ext>
            </a:extLst>
          </p:cNvPr>
          <p:cNvGrpSpPr/>
          <p:nvPr/>
        </p:nvGrpSpPr>
        <p:grpSpPr>
          <a:xfrm rot="20505438">
            <a:off x="4757961" y="6944619"/>
            <a:ext cx="539993" cy="2288162"/>
            <a:chOff x="9547808" y="7530830"/>
            <a:chExt cx="539993" cy="2288162"/>
          </a:xfrm>
        </p:grpSpPr>
        <p:sp>
          <p:nvSpPr>
            <p:cNvPr id="202" name="Rechteck 201">
              <a:extLst>
                <a:ext uri="{FF2B5EF4-FFF2-40B4-BE49-F238E27FC236}">
                  <a16:creationId xmlns:a16="http://schemas.microsoft.com/office/drawing/2014/main" id="{595EEE7B-1AC6-45D1-B110-E072C5E7029A}"/>
                </a:ext>
              </a:extLst>
            </p:cNvPr>
            <p:cNvSpPr/>
            <p:nvPr/>
          </p:nvSpPr>
          <p:spPr>
            <a:xfrm rot="4687455">
              <a:off x="9489490" y="9112315"/>
              <a:ext cx="35616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Rechteck 202">
              <a:extLst>
                <a:ext uri="{FF2B5EF4-FFF2-40B4-BE49-F238E27FC236}">
                  <a16:creationId xmlns:a16="http://schemas.microsoft.com/office/drawing/2014/main" id="{51283D4E-C4B7-4274-A382-97306BB02F26}"/>
                </a:ext>
              </a:extLst>
            </p:cNvPr>
            <p:cNvSpPr/>
            <p:nvPr/>
          </p:nvSpPr>
          <p:spPr>
            <a:xfrm rot="5400000">
              <a:off x="9448480" y="8771046"/>
              <a:ext cx="361748"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Rechteck 203">
              <a:extLst>
                <a:ext uri="{FF2B5EF4-FFF2-40B4-BE49-F238E27FC236}">
                  <a16:creationId xmlns:a16="http://schemas.microsoft.com/office/drawing/2014/main" id="{C7859E25-EFFD-4822-B290-94C6F2315773}"/>
                </a:ext>
              </a:extLst>
            </p:cNvPr>
            <p:cNvSpPr/>
            <p:nvPr/>
          </p:nvSpPr>
          <p:spPr>
            <a:xfrm rot="7549293">
              <a:off x="9555265" y="8507000"/>
              <a:ext cx="327324" cy="1410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Rechteck 204">
              <a:extLst>
                <a:ext uri="{FF2B5EF4-FFF2-40B4-BE49-F238E27FC236}">
                  <a16:creationId xmlns:a16="http://schemas.microsoft.com/office/drawing/2014/main" id="{C0CA44C5-0E35-47DC-A699-61BF53BADF80}"/>
                </a:ext>
              </a:extLst>
            </p:cNvPr>
            <p:cNvSpPr/>
            <p:nvPr/>
          </p:nvSpPr>
          <p:spPr>
            <a:xfrm rot="3440030">
              <a:off x="9624031" y="8341654"/>
              <a:ext cx="23460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Rechteck 205">
              <a:extLst>
                <a:ext uri="{FF2B5EF4-FFF2-40B4-BE49-F238E27FC236}">
                  <a16:creationId xmlns:a16="http://schemas.microsoft.com/office/drawing/2014/main" id="{7C07D57E-029A-463B-9DFC-5D4FD98445B3}"/>
                </a:ext>
              </a:extLst>
            </p:cNvPr>
            <p:cNvSpPr/>
            <p:nvPr/>
          </p:nvSpPr>
          <p:spPr>
            <a:xfrm rot="7435792">
              <a:off x="9613944" y="8167944"/>
              <a:ext cx="348100"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Rechteck 206">
              <a:extLst>
                <a:ext uri="{FF2B5EF4-FFF2-40B4-BE49-F238E27FC236}">
                  <a16:creationId xmlns:a16="http://schemas.microsoft.com/office/drawing/2014/main" id="{B41D7308-13B2-4DEB-A09D-DD510C07C4E8}"/>
                </a:ext>
              </a:extLst>
            </p:cNvPr>
            <p:cNvSpPr/>
            <p:nvPr/>
          </p:nvSpPr>
          <p:spPr>
            <a:xfrm rot="3440030">
              <a:off x="9721456" y="8014259"/>
              <a:ext cx="19499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Rechteck 207">
              <a:extLst>
                <a:ext uri="{FF2B5EF4-FFF2-40B4-BE49-F238E27FC236}">
                  <a16:creationId xmlns:a16="http://schemas.microsoft.com/office/drawing/2014/main" id="{0222F262-6F5F-4A44-A5CE-75C763FEA0FA}"/>
                </a:ext>
              </a:extLst>
            </p:cNvPr>
            <p:cNvSpPr/>
            <p:nvPr/>
          </p:nvSpPr>
          <p:spPr>
            <a:xfrm rot="7435792">
              <a:off x="9703225" y="7905388"/>
              <a:ext cx="28052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Rechteck 208">
              <a:extLst>
                <a:ext uri="{FF2B5EF4-FFF2-40B4-BE49-F238E27FC236}">
                  <a16:creationId xmlns:a16="http://schemas.microsoft.com/office/drawing/2014/main" id="{58601B51-6ED8-4710-A21D-A49D5D922B94}"/>
                </a:ext>
              </a:extLst>
            </p:cNvPr>
            <p:cNvSpPr/>
            <p:nvPr/>
          </p:nvSpPr>
          <p:spPr>
            <a:xfrm rot="4568914">
              <a:off x="9794928" y="7755476"/>
              <a:ext cx="19499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Rechteck 209">
              <a:extLst>
                <a:ext uri="{FF2B5EF4-FFF2-40B4-BE49-F238E27FC236}">
                  <a16:creationId xmlns:a16="http://schemas.microsoft.com/office/drawing/2014/main" id="{9B0A7D0B-6751-441B-95AA-EFF81687EA9D}"/>
                </a:ext>
              </a:extLst>
            </p:cNvPr>
            <p:cNvSpPr/>
            <p:nvPr/>
          </p:nvSpPr>
          <p:spPr>
            <a:xfrm rot="7435792">
              <a:off x="9792160" y="7590630"/>
              <a:ext cx="28052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1" name="Gerader Verbinder 210">
              <a:extLst>
                <a:ext uri="{FF2B5EF4-FFF2-40B4-BE49-F238E27FC236}">
                  <a16:creationId xmlns:a16="http://schemas.microsoft.com/office/drawing/2014/main" id="{15BEC3AD-ECDC-4605-8F53-7DF029A43B57}"/>
                </a:ext>
              </a:extLst>
            </p:cNvPr>
            <p:cNvCxnSpPr>
              <a:cxnSpLocks/>
            </p:cNvCxnSpPr>
            <p:nvPr/>
          </p:nvCxnSpPr>
          <p:spPr>
            <a:xfrm flipH="1">
              <a:off x="9792846" y="9368251"/>
              <a:ext cx="5667" cy="45074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2" name="Gerader Verbinder 211">
              <a:extLst>
                <a:ext uri="{FF2B5EF4-FFF2-40B4-BE49-F238E27FC236}">
                  <a16:creationId xmlns:a16="http://schemas.microsoft.com/office/drawing/2014/main" id="{B72EFB21-04E4-46D1-92E7-A1BF7A0AEB42}"/>
                </a:ext>
              </a:extLst>
            </p:cNvPr>
            <p:cNvCxnSpPr>
              <a:cxnSpLocks/>
            </p:cNvCxnSpPr>
            <p:nvPr/>
          </p:nvCxnSpPr>
          <p:spPr>
            <a:xfrm>
              <a:off x="9713487" y="9042338"/>
              <a:ext cx="85148" cy="3404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2BD8291B-0B6A-4438-AFDA-55D9F9AAC4AC}"/>
                </a:ext>
              </a:extLst>
            </p:cNvPr>
            <p:cNvCxnSpPr>
              <a:cxnSpLocks/>
            </p:cNvCxnSpPr>
            <p:nvPr/>
          </p:nvCxnSpPr>
          <p:spPr>
            <a:xfrm>
              <a:off x="9715374" y="8692146"/>
              <a:ext cx="360" cy="35327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a:extLst>
                <a:ext uri="{FF2B5EF4-FFF2-40B4-BE49-F238E27FC236}">
                  <a16:creationId xmlns:a16="http://schemas.microsoft.com/office/drawing/2014/main" id="{E5C7CA49-08FD-4510-8FC5-EE2C9B412881}"/>
                </a:ext>
              </a:extLst>
            </p:cNvPr>
            <p:cNvCxnSpPr>
              <a:cxnSpLocks/>
            </p:cNvCxnSpPr>
            <p:nvPr/>
          </p:nvCxnSpPr>
          <p:spPr>
            <a:xfrm flipH="1">
              <a:off x="9711730" y="8477170"/>
              <a:ext cx="168035" cy="2170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A7421475-B4CE-4AE1-BA1D-82A091A60336}"/>
                </a:ext>
              </a:extLst>
            </p:cNvPr>
            <p:cNvCxnSpPr>
              <a:cxnSpLocks/>
            </p:cNvCxnSpPr>
            <p:nvPr/>
          </p:nvCxnSpPr>
          <p:spPr>
            <a:xfrm>
              <a:off x="9807964" y="8369693"/>
              <a:ext cx="70481" cy="11080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6" name="Gerader Verbinder 215">
              <a:extLst>
                <a:ext uri="{FF2B5EF4-FFF2-40B4-BE49-F238E27FC236}">
                  <a16:creationId xmlns:a16="http://schemas.microsoft.com/office/drawing/2014/main" id="{06CD65A7-6B7B-439D-A4A9-BFC1DC79A791}"/>
                </a:ext>
              </a:extLst>
            </p:cNvPr>
            <p:cNvCxnSpPr>
              <a:cxnSpLocks/>
            </p:cNvCxnSpPr>
            <p:nvPr/>
          </p:nvCxnSpPr>
          <p:spPr>
            <a:xfrm flipH="1">
              <a:off x="9792847" y="8151616"/>
              <a:ext cx="165670" cy="2120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7" name="Gerader Verbinder 216">
              <a:extLst>
                <a:ext uri="{FF2B5EF4-FFF2-40B4-BE49-F238E27FC236}">
                  <a16:creationId xmlns:a16="http://schemas.microsoft.com/office/drawing/2014/main" id="{6D2CA5E4-5828-4724-BC0B-853B790A519C}"/>
                </a:ext>
              </a:extLst>
            </p:cNvPr>
            <p:cNvCxnSpPr>
              <a:cxnSpLocks/>
            </p:cNvCxnSpPr>
            <p:nvPr/>
          </p:nvCxnSpPr>
          <p:spPr>
            <a:xfrm>
              <a:off x="9883545" y="8064568"/>
              <a:ext cx="73585" cy="857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8" name="Gerader Verbinder 217">
              <a:extLst>
                <a:ext uri="{FF2B5EF4-FFF2-40B4-BE49-F238E27FC236}">
                  <a16:creationId xmlns:a16="http://schemas.microsoft.com/office/drawing/2014/main" id="{8841E40C-B2C0-4F6A-B1A0-6A89BFC6464A}"/>
                </a:ext>
              </a:extLst>
            </p:cNvPr>
            <p:cNvCxnSpPr>
              <a:cxnSpLocks/>
            </p:cNvCxnSpPr>
            <p:nvPr/>
          </p:nvCxnSpPr>
          <p:spPr>
            <a:xfrm>
              <a:off x="9957237" y="7775063"/>
              <a:ext cx="43629" cy="1308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1AB7611E-CE27-466B-BBE1-D0297FB58EE2}"/>
                </a:ext>
              </a:extLst>
            </p:cNvPr>
            <p:cNvCxnSpPr>
              <a:cxnSpLocks/>
            </p:cNvCxnSpPr>
            <p:nvPr/>
          </p:nvCxnSpPr>
          <p:spPr>
            <a:xfrm flipH="1">
              <a:off x="9878337" y="7894683"/>
              <a:ext cx="128018" cy="1716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a:extLst>
                <a:ext uri="{FF2B5EF4-FFF2-40B4-BE49-F238E27FC236}">
                  <a16:creationId xmlns:a16="http://schemas.microsoft.com/office/drawing/2014/main" id="{37EC1864-F244-478D-B99A-33D5D8EEFC3A}"/>
                </a:ext>
              </a:extLst>
            </p:cNvPr>
            <p:cNvCxnSpPr>
              <a:cxnSpLocks/>
            </p:cNvCxnSpPr>
            <p:nvPr/>
          </p:nvCxnSpPr>
          <p:spPr>
            <a:xfrm flipH="1">
              <a:off x="9954255" y="7593666"/>
              <a:ext cx="133546" cy="18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1" name="Gerader Verbinder 220">
              <a:extLst>
                <a:ext uri="{FF2B5EF4-FFF2-40B4-BE49-F238E27FC236}">
                  <a16:creationId xmlns:a16="http://schemas.microsoft.com/office/drawing/2014/main" id="{F4F7BE95-5784-480E-B10D-508498CF03D2}"/>
                </a:ext>
              </a:extLst>
            </p:cNvPr>
            <p:cNvCxnSpPr>
              <a:cxnSpLocks/>
            </p:cNvCxnSpPr>
            <p:nvPr/>
          </p:nvCxnSpPr>
          <p:spPr>
            <a:xfrm flipH="1">
              <a:off x="9627258" y="9389057"/>
              <a:ext cx="8754" cy="3315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2" name="Gerader Verbinder 221">
              <a:extLst>
                <a:ext uri="{FF2B5EF4-FFF2-40B4-BE49-F238E27FC236}">
                  <a16:creationId xmlns:a16="http://schemas.microsoft.com/office/drawing/2014/main" id="{1E5585C2-16E1-40F8-8CBB-BD2E5062F9A6}"/>
                </a:ext>
              </a:extLst>
            </p:cNvPr>
            <p:cNvCxnSpPr>
              <a:cxnSpLocks/>
            </p:cNvCxnSpPr>
            <p:nvPr/>
          </p:nvCxnSpPr>
          <p:spPr>
            <a:xfrm>
              <a:off x="9550986" y="9047534"/>
              <a:ext cx="85148" cy="3404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3" name="Gerader Verbinder 222">
              <a:extLst>
                <a:ext uri="{FF2B5EF4-FFF2-40B4-BE49-F238E27FC236}">
                  <a16:creationId xmlns:a16="http://schemas.microsoft.com/office/drawing/2014/main" id="{E390BA99-6C50-43B0-883A-14941F47FD8D}"/>
                </a:ext>
              </a:extLst>
            </p:cNvPr>
            <p:cNvCxnSpPr>
              <a:cxnSpLocks/>
            </p:cNvCxnSpPr>
            <p:nvPr/>
          </p:nvCxnSpPr>
          <p:spPr>
            <a:xfrm>
              <a:off x="9549093" y="8666138"/>
              <a:ext cx="1438" cy="3813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36CD4CF3-D395-4562-AD25-0733101E7C2B}"/>
                </a:ext>
              </a:extLst>
            </p:cNvPr>
            <p:cNvCxnSpPr>
              <a:cxnSpLocks/>
            </p:cNvCxnSpPr>
            <p:nvPr/>
          </p:nvCxnSpPr>
          <p:spPr>
            <a:xfrm flipH="1">
              <a:off x="9547808" y="8499710"/>
              <a:ext cx="137335" cy="1835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5" name="Gerader Verbinder 224">
              <a:extLst>
                <a:ext uri="{FF2B5EF4-FFF2-40B4-BE49-F238E27FC236}">
                  <a16:creationId xmlns:a16="http://schemas.microsoft.com/office/drawing/2014/main" id="{35145EB2-3262-4643-B964-1FD017757706}"/>
                </a:ext>
              </a:extLst>
            </p:cNvPr>
            <p:cNvCxnSpPr>
              <a:cxnSpLocks/>
            </p:cNvCxnSpPr>
            <p:nvPr/>
          </p:nvCxnSpPr>
          <p:spPr>
            <a:xfrm>
              <a:off x="9594442" y="8361021"/>
              <a:ext cx="91771" cy="1369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6" name="Gerader Verbinder 225">
              <a:extLst>
                <a:ext uri="{FF2B5EF4-FFF2-40B4-BE49-F238E27FC236}">
                  <a16:creationId xmlns:a16="http://schemas.microsoft.com/office/drawing/2014/main" id="{538A62BC-C378-4333-8E8C-E9A05270AB9B}"/>
                </a:ext>
              </a:extLst>
            </p:cNvPr>
            <p:cNvCxnSpPr>
              <a:cxnSpLocks/>
            </p:cNvCxnSpPr>
            <p:nvPr/>
          </p:nvCxnSpPr>
          <p:spPr>
            <a:xfrm flipH="1">
              <a:off x="9600723" y="8156453"/>
              <a:ext cx="165670" cy="2120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7" name="Gerader Verbinder 226">
              <a:extLst>
                <a:ext uri="{FF2B5EF4-FFF2-40B4-BE49-F238E27FC236}">
                  <a16:creationId xmlns:a16="http://schemas.microsoft.com/office/drawing/2014/main" id="{1C63E744-5D94-402F-B2B7-B08714A50188}"/>
                </a:ext>
              </a:extLst>
            </p:cNvPr>
            <p:cNvCxnSpPr>
              <a:cxnSpLocks/>
            </p:cNvCxnSpPr>
            <p:nvPr/>
          </p:nvCxnSpPr>
          <p:spPr>
            <a:xfrm>
              <a:off x="9694590" y="8059367"/>
              <a:ext cx="65523" cy="10121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8" name="Gerader Verbinder 227">
              <a:extLst>
                <a:ext uri="{FF2B5EF4-FFF2-40B4-BE49-F238E27FC236}">
                  <a16:creationId xmlns:a16="http://schemas.microsoft.com/office/drawing/2014/main" id="{14E38492-1B8F-4070-98D7-5218A945A951}"/>
                </a:ext>
              </a:extLst>
            </p:cNvPr>
            <p:cNvCxnSpPr>
              <a:cxnSpLocks/>
            </p:cNvCxnSpPr>
            <p:nvPr/>
          </p:nvCxnSpPr>
          <p:spPr>
            <a:xfrm flipH="1">
              <a:off x="9695201" y="7879071"/>
              <a:ext cx="133546" cy="18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9" name="Gerader Verbinder 228">
              <a:extLst>
                <a:ext uri="{FF2B5EF4-FFF2-40B4-BE49-F238E27FC236}">
                  <a16:creationId xmlns:a16="http://schemas.microsoft.com/office/drawing/2014/main" id="{2C58AD0E-73DF-4DF7-9CB0-1F8622BCA945}"/>
                </a:ext>
              </a:extLst>
            </p:cNvPr>
            <p:cNvCxnSpPr>
              <a:cxnSpLocks/>
            </p:cNvCxnSpPr>
            <p:nvPr/>
          </p:nvCxnSpPr>
          <p:spPr>
            <a:xfrm>
              <a:off x="9777731" y="7749053"/>
              <a:ext cx="43629" cy="1308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0" name="Gerader Verbinder 229">
              <a:extLst>
                <a:ext uri="{FF2B5EF4-FFF2-40B4-BE49-F238E27FC236}">
                  <a16:creationId xmlns:a16="http://schemas.microsoft.com/office/drawing/2014/main" id="{D9C011CA-85B5-452D-A435-157DB257E759}"/>
                </a:ext>
              </a:extLst>
            </p:cNvPr>
            <p:cNvCxnSpPr>
              <a:cxnSpLocks/>
            </p:cNvCxnSpPr>
            <p:nvPr/>
          </p:nvCxnSpPr>
          <p:spPr>
            <a:xfrm flipH="1">
              <a:off x="9778972" y="7553787"/>
              <a:ext cx="133546" cy="1826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15" name="Gerader Verbinder 114">
            <a:extLst>
              <a:ext uri="{FF2B5EF4-FFF2-40B4-BE49-F238E27FC236}">
                <a16:creationId xmlns:a16="http://schemas.microsoft.com/office/drawing/2014/main" id="{C604638B-559A-4441-9A69-073B6F804CBC}"/>
              </a:ext>
            </a:extLst>
          </p:cNvPr>
          <p:cNvCxnSpPr>
            <a:cxnSpLocks/>
          </p:cNvCxnSpPr>
          <p:nvPr/>
        </p:nvCxnSpPr>
        <p:spPr>
          <a:xfrm flipH="1">
            <a:off x="4643977" y="9141312"/>
            <a:ext cx="537545" cy="1020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33865193-DA31-416E-A46F-29639C12B749}"/>
              </a:ext>
            </a:extLst>
          </p:cNvPr>
          <p:cNvCxnSpPr>
            <a:cxnSpLocks/>
          </p:cNvCxnSpPr>
          <p:nvPr/>
        </p:nvCxnSpPr>
        <p:spPr>
          <a:xfrm flipH="1" flipV="1">
            <a:off x="4843794" y="9350137"/>
            <a:ext cx="361384" cy="10793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7F1449C4-7538-44CD-842C-DA510EB12B7E}"/>
              </a:ext>
            </a:extLst>
          </p:cNvPr>
          <p:cNvCxnSpPr>
            <a:cxnSpLocks/>
          </p:cNvCxnSpPr>
          <p:nvPr/>
        </p:nvCxnSpPr>
        <p:spPr>
          <a:xfrm flipH="1" flipV="1">
            <a:off x="5201136" y="10418468"/>
            <a:ext cx="438151" cy="32029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F719AD3F-6A88-4F7C-86C6-44448058EA7A}"/>
              </a:ext>
            </a:extLst>
          </p:cNvPr>
          <p:cNvCxnSpPr>
            <a:cxnSpLocks/>
          </p:cNvCxnSpPr>
          <p:nvPr/>
        </p:nvCxnSpPr>
        <p:spPr>
          <a:xfrm flipH="1">
            <a:off x="5775436" y="10166672"/>
            <a:ext cx="83033" cy="983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E42C1687-61A1-4930-9073-B3A2629AB509}"/>
              </a:ext>
            </a:extLst>
          </p:cNvPr>
          <p:cNvCxnSpPr>
            <a:cxnSpLocks/>
          </p:cNvCxnSpPr>
          <p:nvPr/>
        </p:nvCxnSpPr>
        <p:spPr>
          <a:xfrm flipH="1" flipV="1">
            <a:off x="5615403" y="10161472"/>
            <a:ext cx="167492" cy="10748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E7A35119-C60E-4B29-BFA3-B870111B541B}"/>
              </a:ext>
            </a:extLst>
          </p:cNvPr>
          <p:cNvCxnSpPr>
            <a:cxnSpLocks/>
          </p:cNvCxnSpPr>
          <p:nvPr/>
        </p:nvCxnSpPr>
        <p:spPr>
          <a:xfrm flipH="1">
            <a:off x="6848793" y="4540737"/>
            <a:ext cx="600075" cy="10501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E26802FE-3AF5-468B-81CB-806E790400BF}"/>
              </a:ext>
            </a:extLst>
          </p:cNvPr>
          <p:cNvCxnSpPr>
            <a:cxnSpLocks/>
          </p:cNvCxnSpPr>
          <p:nvPr/>
        </p:nvCxnSpPr>
        <p:spPr>
          <a:xfrm flipH="1">
            <a:off x="6683297" y="4539546"/>
            <a:ext cx="592931" cy="103108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1" name="Rechteck 130">
            <a:extLst>
              <a:ext uri="{FF2B5EF4-FFF2-40B4-BE49-F238E27FC236}">
                <a16:creationId xmlns:a16="http://schemas.microsoft.com/office/drawing/2014/main" id="{4D525013-8D81-489B-9EE1-75F5B6B57C9E}"/>
              </a:ext>
            </a:extLst>
          </p:cNvPr>
          <p:cNvSpPr/>
          <p:nvPr/>
        </p:nvSpPr>
        <p:spPr>
          <a:xfrm rot="5400000">
            <a:off x="7075375" y="1198889"/>
            <a:ext cx="456253" cy="153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2" name="Gerader Verbinder 131">
            <a:extLst>
              <a:ext uri="{FF2B5EF4-FFF2-40B4-BE49-F238E27FC236}">
                <a16:creationId xmlns:a16="http://schemas.microsoft.com/office/drawing/2014/main" id="{4B8AD308-209A-431A-B877-A7494CFDDADC}"/>
              </a:ext>
            </a:extLst>
          </p:cNvPr>
          <p:cNvCxnSpPr>
            <a:cxnSpLocks/>
          </p:cNvCxnSpPr>
          <p:nvPr/>
        </p:nvCxnSpPr>
        <p:spPr>
          <a:xfrm>
            <a:off x="6619261" y="1144743"/>
            <a:ext cx="60556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33" name="Grafik 20">
            <a:extLst>
              <a:ext uri="{FF2B5EF4-FFF2-40B4-BE49-F238E27FC236}">
                <a16:creationId xmlns:a16="http://schemas.microsoft.com/office/drawing/2014/main" id="{6A89AF55-6F4F-4243-9D55-140702E5D5CC}"/>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7172942" y="1472303"/>
            <a:ext cx="291522" cy="277352"/>
          </a:xfrm>
          <a:prstGeom prst="rect">
            <a:avLst/>
          </a:prstGeom>
        </p:spPr>
      </p:pic>
      <p:sp>
        <p:nvSpPr>
          <p:cNvPr id="136" name="Rechteck 135">
            <a:extLst>
              <a:ext uri="{FF2B5EF4-FFF2-40B4-BE49-F238E27FC236}">
                <a16:creationId xmlns:a16="http://schemas.microsoft.com/office/drawing/2014/main" id="{436BB99F-E1B7-4021-9A77-9D49A8CB36A4}"/>
              </a:ext>
            </a:extLst>
          </p:cNvPr>
          <p:cNvSpPr/>
          <p:nvPr/>
        </p:nvSpPr>
        <p:spPr>
          <a:xfrm>
            <a:off x="6628809" y="1008066"/>
            <a:ext cx="755766" cy="13355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7" name="Rechteck 136">
            <a:extLst>
              <a:ext uri="{FF2B5EF4-FFF2-40B4-BE49-F238E27FC236}">
                <a16:creationId xmlns:a16="http://schemas.microsoft.com/office/drawing/2014/main" id="{084D3402-42B4-473E-BCA4-38B109DBDF70}"/>
              </a:ext>
            </a:extLst>
          </p:cNvPr>
          <p:cNvSpPr/>
          <p:nvPr/>
        </p:nvSpPr>
        <p:spPr>
          <a:xfrm>
            <a:off x="5083677" y="995355"/>
            <a:ext cx="436522"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8" name="Rechteck 137">
            <a:extLst>
              <a:ext uri="{FF2B5EF4-FFF2-40B4-BE49-F238E27FC236}">
                <a16:creationId xmlns:a16="http://schemas.microsoft.com/office/drawing/2014/main" id="{843F4394-DD98-445C-81E2-416981DC3BD9}"/>
              </a:ext>
            </a:extLst>
          </p:cNvPr>
          <p:cNvSpPr/>
          <p:nvPr/>
        </p:nvSpPr>
        <p:spPr>
          <a:xfrm>
            <a:off x="5761389" y="997666"/>
            <a:ext cx="200722" cy="150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9" name="Rechteck 138">
            <a:extLst>
              <a:ext uri="{FF2B5EF4-FFF2-40B4-BE49-F238E27FC236}">
                <a16:creationId xmlns:a16="http://schemas.microsoft.com/office/drawing/2014/main" id="{6D439B56-248D-4A53-BDFA-B2ED984BF607}"/>
              </a:ext>
            </a:extLst>
          </p:cNvPr>
          <p:cNvSpPr/>
          <p:nvPr/>
        </p:nvSpPr>
        <p:spPr>
          <a:xfrm>
            <a:off x="6223021" y="993933"/>
            <a:ext cx="160055"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Rechteck 139">
            <a:extLst>
              <a:ext uri="{FF2B5EF4-FFF2-40B4-BE49-F238E27FC236}">
                <a16:creationId xmlns:a16="http://schemas.microsoft.com/office/drawing/2014/main" id="{6E232C24-CF87-4323-BDD7-2C42F21F42C7}"/>
              </a:ext>
            </a:extLst>
          </p:cNvPr>
          <p:cNvSpPr/>
          <p:nvPr/>
        </p:nvSpPr>
        <p:spPr>
          <a:xfrm>
            <a:off x="5964672" y="899618"/>
            <a:ext cx="268529" cy="247188"/>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1" name="Grafik 20">
            <a:extLst>
              <a:ext uri="{FF2B5EF4-FFF2-40B4-BE49-F238E27FC236}">
                <a16:creationId xmlns:a16="http://schemas.microsoft.com/office/drawing/2014/main" id="{1AF882AC-C4ED-4B3E-915F-CE3847AEF0C3}"/>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5483285" y="889920"/>
            <a:ext cx="291522" cy="277352"/>
          </a:xfrm>
          <a:prstGeom prst="rect">
            <a:avLst/>
          </a:prstGeom>
        </p:spPr>
      </p:pic>
      <p:cxnSp>
        <p:nvCxnSpPr>
          <p:cNvPr id="142" name="Gerader Verbinder 141">
            <a:extLst>
              <a:ext uri="{FF2B5EF4-FFF2-40B4-BE49-F238E27FC236}">
                <a16:creationId xmlns:a16="http://schemas.microsoft.com/office/drawing/2014/main" id="{F05A40BC-2162-4377-ABAB-1DF623910769}"/>
              </a:ext>
            </a:extLst>
          </p:cNvPr>
          <p:cNvCxnSpPr>
            <a:cxnSpLocks/>
          </p:cNvCxnSpPr>
          <p:nvPr/>
        </p:nvCxnSpPr>
        <p:spPr>
          <a:xfrm flipV="1">
            <a:off x="4356815" y="992141"/>
            <a:ext cx="475487" cy="53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FE29809A-FA39-4B64-980E-A90A587F1C5B}"/>
              </a:ext>
            </a:extLst>
          </p:cNvPr>
          <p:cNvCxnSpPr>
            <a:cxnSpLocks/>
          </p:cNvCxnSpPr>
          <p:nvPr/>
        </p:nvCxnSpPr>
        <p:spPr>
          <a:xfrm rot="240000" flipV="1">
            <a:off x="5095450" y="977064"/>
            <a:ext cx="405152" cy="263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10FAEF7F-0AD4-440F-A0B6-E307FF29B57C}"/>
              </a:ext>
            </a:extLst>
          </p:cNvPr>
          <p:cNvCxnSpPr>
            <a:cxnSpLocks/>
          </p:cNvCxnSpPr>
          <p:nvPr/>
        </p:nvCxnSpPr>
        <p:spPr>
          <a:xfrm rot="240000" flipV="1">
            <a:off x="5079517" y="1132861"/>
            <a:ext cx="405152" cy="263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5643EC0B-2E61-4E85-B0EA-20690DD30027}"/>
              </a:ext>
            </a:extLst>
          </p:cNvPr>
          <p:cNvCxnSpPr>
            <a:cxnSpLocks/>
          </p:cNvCxnSpPr>
          <p:nvPr/>
        </p:nvCxnSpPr>
        <p:spPr>
          <a:xfrm rot="173055" flipV="1">
            <a:off x="5775006" y="1138395"/>
            <a:ext cx="175727" cy="1386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5C800694-1B56-49DD-B38C-DAFA49861516}"/>
              </a:ext>
            </a:extLst>
          </p:cNvPr>
          <p:cNvCxnSpPr>
            <a:cxnSpLocks/>
          </p:cNvCxnSpPr>
          <p:nvPr/>
        </p:nvCxnSpPr>
        <p:spPr>
          <a:xfrm rot="240000" flipV="1">
            <a:off x="5773887" y="996220"/>
            <a:ext cx="175727" cy="1386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E05EA220-747A-4190-86DC-5A109738A29F}"/>
              </a:ext>
            </a:extLst>
          </p:cNvPr>
          <p:cNvCxnSpPr>
            <a:cxnSpLocks/>
          </p:cNvCxnSpPr>
          <p:nvPr/>
        </p:nvCxnSpPr>
        <p:spPr>
          <a:xfrm rot="173055" flipV="1">
            <a:off x="6235973" y="983564"/>
            <a:ext cx="109593" cy="69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58A67CBF-83FF-4E60-8734-F3445457F3B5}"/>
              </a:ext>
            </a:extLst>
          </p:cNvPr>
          <p:cNvCxnSpPr>
            <a:cxnSpLocks/>
          </p:cNvCxnSpPr>
          <p:nvPr/>
        </p:nvCxnSpPr>
        <p:spPr>
          <a:xfrm rot="173055" flipV="1">
            <a:off x="6236740" y="1140687"/>
            <a:ext cx="109593" cy="69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49" name="Grafik 20">
            <a:extLst>
              <a:ext uri="{FF2B5EF4-FFF2-40B4-BE49-F238E27FC236}">
                <a16:creationId xmlns:a16="http://schemas.microsoft.com/office/drawing/2014/main" id="{E8775DF8-B57D-4929-9CE3-9E1A3390D5B2}"/>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6341470" y="887269"/>
            <a:ext cx="291522" cy="277352"/>
          </a:xfrm>
          <a:prstGeom prst="rect">
            <a:avLst/>
          </a:prstGeom>
        </p:spPr>
      </p:pic>
      <p:cxnSp>
        <p:nvCxnSpPr>
          <p:cNvPr id="150" name="Gerader Verbinder 149">
            <a:extLst>
              <a:ext uri="{FF2B5EF4-FFF2-40B4-BE49-F238E27FC236}">
                <a16:creationId xmlns:a16="http://schemas.microsoft.com/office/drawing/2014/main" id="{B590D0BA-3B84-4381-82DB-2440CA54605A}"/>
              </a:ext>
            </a:extLst>
          </p:cNvPr>
          <p:cNvCxnSpPr>
            <a:cxnSpLocks/>
          </p:cNvCxnSpPr>
          <p:nvPr/>
        </p:nvCxnSpPr>
        <p:spPr>
          <a:xfrm flipH="1">
            <a:off x="7381656" y="1014105"/>
            <a:ext cx="2919" cy="46581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52" name="Rechteck 151">
            <a:extLst>
              <a:ext uri="{FF2B5EF4-FFF2-40B4-BE49-F238E27FC236}">
                <a16:creationId xmlns:a16="http://schemas.microsoft.com/office/drawing/2014/main" id="{6813B0A6-B15A-475B-A3C0-DA7A25374985}"/>
              </a:ext>
            </a:extLst>
          </p:cNvPr>
          <p:cNvSpPr/>
          <p:nvPr/>
        </p:nvSpPr>
        <p:spPr>
          <a:xfrm rot="5400000">
            <a:off x="7188626" y="1792618"/>
            <a:ext cx="277353"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3" name="Gerader Verbinder 152">
            <a:extLst>
              <a:ext uri="{FF2B5EF4-FFF2-40B4-BE49-F238E27FC236}">
                <a16:creationId xmlns:a16="http://schemas.microsoft.com/office/drawing/2014/main" id="{F0DA222F-6C4B-45DB-9B88-09FBF9C19FB0}"/>
              </a:ext>
            </a:extLst>
          </p:cNvPr>
          <p:cNvCxnSpPr>
            <a:cxnSpLocks/>
          </p:cNvCxnSpPr>
          <p:nvPr/>
        </p:nvCxnSpPr>
        <p:spPr>
          <a:xfrm flipH="1">
            <a:off x="7408111" y="1737717"/>
            <a:ext cx="289" cy="50615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2028EBEB-999D-42A8-BDD6-020A77543026}"/>
              </a:ext>
            </a:extLst>
          </p:cNvPr>
          <p:cNvCxnSpPr>
            <a:cxnSpLocks/>
          </p:cNvCxnSpPr>
          <p:nvPr/>
        </p:nvCxnSpPr>
        <p:spPr>
          <a:xfrm flipH="1">
            <a:off x="7248598" y="1740892"/>
            <a:ext cx="289" cy="50615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55" name="Rechteck 154">
            <a:extLst>
              <a:ext uri="{FF2B5EF4-FFF2-40B4-BE49-F238E27FC236}">
                <a16:creationId xmlns:a16="http://schemas.microsoft.com/office/drawing/2014/main" id="{CA5D49B7-E985-45F3-B4A0-097EF5B42D4B}"/>
              </a:ext>
            </a:extLst>
          </p:cNvPr>
          <p:cNvSpPr/>
          <p:nvPr/>
        </p:nvSpPr>
        <p:spPr>
          <a:xfrm rot="4520101">
            <a:off x="4460243" y="6400646"/>
            <a:ext cx="648704" cy="1477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6" name="Gerader Verbinder 155">
            <a:extLst>
              <a:ext uri="{FF2B5EF4-FFF2-40B4-BE49-F238E27FC236}">
                <a16:creationId xmlns:a16="http://schemas.microsoft.com/office/drawing/2014/main" id="{4EE32679-15D2-4809-A7E8-46D5F7134757}"/>
              </a:ext>
            </a:extLst>
          </p:cNvPr>
          <p:cNvCxnSpPr>
            <a:cxnSpLocks/>
          </p:cNvCxnSpPr>
          <p:nvPr/>
        </p:nvCxnSpPr>
        <p:spPr>
          <a:xfrm>
            <a:off x="6647777" y="6216666"/>
            <a:ext cx="412839" cy="127000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60" name="Rechteck 159">
            <a:extLst>
              <a:ext uri="{FF2B5EF4-FFF2-40B4-BE49-F238E27FC236}">
                <a16:creationId xmlns:a16="http://schemas.microsoft.com/office/drawing/2014/main" id="{6AA06E67-0DDB-48ED-BD66-01468C0672CA}"/>
              </a:ext>
            </a:extLst>
          </p:cNvPr>
          <p:cNvSpPr/>
          <p:nvPr/>
        </p:nvSpPr>
        <p:spPr>
          <a:xfrm rot="3665896">
            <a:off x="4015675" y="5540664"/>
            <a:ext cx="737953" cy="1520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a:extLst>
              <a:ext uri="{FF2B5EF4-FFF2-40B4-BE49-F238E27FC236}">
                <a16:creationId xmlns:a16="http://schemas.microsoft.com/office/drawing/2014/main" id="{0DA0B78D-2E46-4A2D-B676-93A88F55922A}"/>
              </a:ext>
            </a:extLst>
          </p:cNvPr>
          <p:cNvSpPr/>
          <p:nvPr/>
        </p:nvSpPr>
        <p:spPr>
          <a:xfrm rot="2033016">
            <a:off x="2430936" y="4119999"/>
            <a:ext cx="952693" cy="140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a:extLst>
              <a:ext uri="{FF2B5EF4-FFF2-40B4-BE49-F238E27FC236}">
                <a16:creationId xmlns:a16="http://schemas.microsoft.com/office/drawing/2014/main" id="{CEE0829D-D2F4-44CF-ADC4-54EAB8CE7FB8}"/>
              </a:ext>
            </a:extLst>
          </p:cNvPr>
          <p:cNvSpPr/>
          <p:nvPr/>
        </p:nvSpPr>
        <p:spPr>
          <a:xfrm rot="3571894">
            <a:off x="3914213" y="4915358"/>
            <a:ext cx="198462"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3" name="Grafik 20">
            <a:extLst>
              <a:ext uri="{FF2B5EF4-FFF2-40B4-BE49-F238E27FC236}">
                <a16:creationId xmlns:a16="http://schemas.microsoft.com/office/drawing/2014/main" id="{719443AE-666A-4A86-B661-78F0B5866B97}"/>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3986924" y="5033706"/>
            <a:ext cx="291522" cy="277352"/>
          </a:xfrm>
          <a:prstGeom prst="rect">
            <a:avLst/>
          </a:prstGeom>
        </p:spPr>
      </p:pic>
      <p:sp>
        <p:nvSpPr>
          <p:cNvPr id="164" name="Rechteck 163">
            <a:extLst>
              <a:ext uri="{FF2B5EF4-FFF2-40B4-BE49-F238E27FC236}">
                <a16:creationId xmlns:a16="http://schemas.microsoft.com/office/drawing/2014/main" id="{8320FFF1-04DD-4C75-8B75-DBE7BB8D19AB}"/>
              </a:ext>
            </a:extLst>
          </p:cNvPr>
          <p:cNvSpPr/>
          <p:nvPr/>
        </p:nvSpPr>
        <p:spPr>
          <a:xfrm rot="16200000">
            <a:off x="2229550" y="2744473"/>
            <a:ext cx="636990" cy="16518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Rechteck 164">
            <a:extLst>
              <a:ext uri="{FF2B5EF4-FFF2-40B4-BE49-F238E27FC236}">
                <a16:creationId xmlns:a16="http://schemas.microsoft.com/office/drawing/2014/main" id="{3CDFC2E6-3338-453E-9B52-432F5F92118F}"/>
              </a:ext>
            </a:extLst>
          </p:cNvPr>
          <p:cNvSpPr/>
          <p:nvPr/>
        </p:nvSpPr>
        <p:spPr>
          <a:xfrm rot="16200000">
            <a:off x="2131031" y="3483575"/>
            <a:ext cx="822486" cy="1572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6" name="Gerader Verbinder 165">
            <a:extLst>
              <a:ext uri="{FF2B5EF4-FFF2-40B4-BE49-F238E27FC236}">
                <a16:creationId xmlns:a16="http://schemas.microsoft.com/office/drawing/2014/main" id="{9A87B814-9A88-4097-87B3-92C9BAE17BA1}"/>
              </a:ext>
            </a:extLst>
          </p:cNvPr>
          <p:cNvCxnSpPr>
            <a:cxnSpLocks/>
          </p:cNvCxnSpPr>
          <p:nvPr/>
        </p:nvCxnSpPr>
        <p:spPr>
          <a:xfrm rot="663849">
            <a:off x="4219379" y="5296463"/>
            <a:ext cx="478284" cy="59044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7" name="Gerader Verbinder 166">
            <a:extLst>
              <a:ext uri="{FF2B5EF4-FFF2-40B4-BE49-F238E27FC236}">
                <a16:creationId xmlns:a16="http://schemas.microsoft.com/office/drawing/2014/main" id="{4126ED53-FD2F-44C5-A65D-3E2F7B63A002}"/>
              </a:ext>
            </a:extLst>
          </p:cNvPr>
          <p:cNvCxnSpPr>
            <a:cxnSpLocks/>
          </p:cNvCxnSpPr>
          <p:nvPr/>
        </p:nvCxnSpPr>
        <p:spPr>
          <a:xfrm rot="663849">
            <a:off x="4077049" y="5351294"/>
            <a:ext cx="478284" cy="59044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FFE82DD3-589F-44C0-ABE0-2DC65133036C}"/>
              </a:ext>
            </a:extLst>
          </p:cNvPr>
          <p:cNvCxnSpPr>
            <a:cxnSpLocks/>
          </p:cNvCxnSpPr>
          <p:nvPr/>
        </p:nvCxnSpPr>
        <p:spPr>
          <a:xfrm>
            <a:off x="4637803" y="6208802"/>
            <a:ext cx="140494" cy="535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Gerader Verbinder 168">
            <a:extLst>
              <a:ext uri="{FF2B5EF4-FFF2-40B4-BE49-F238E27FC236}">
                <a16:creationId xmlns:a16="http://schemas.microsoft.com/office/drawing/2014/main" id="{77A4569F-1463-43FB-B22C-48BB78BA7740}"/>
              </a:ext>
            </a:extLst>
          </p:cNvPr>
          <p:cNvCxnSpPr>
            <a:cxnSpLocks/>
          </p:cNvCxnSpPr>
          <p:nvPr/>
        </p:nvCxnSpPr>
        <p:spPr>
          <a:xfrm rot="663849">
            <a:off x="4004406" y="4880861"/>
            <a:ext cx="147211" cy="1478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0" name="Gerader Verbinder 169">
            <a:extLst>
              <a:ext uri="{FF2B5EF4-FFF2-40B4-BE49-F238E27FC236}">
                <a16:creationId xmlns:a16="http://schemas.microsoft.com/office/drawing/2014/main" id="{E591541B-EFFD-4289-A363-7F9FECC0AEA1}"/>
              </a:ext>
            </a:extLst>
          </p:cNvPr>
          <p:cNvCxnSpPr>
            <a:cxnSpLocks/>
          </p:cNvCxnSpPr>
          <p:nvPr/>
        </p:nvCxnSpPr>
        <p:spPr>
          <a:xfrm flipH="1">
            <a:off x="2641522" y="1145249"/>
            <a:ext cx="8948" cy="110472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73" name="Rechteck 172">
            <a:extLst>
              <a:ext uri="{FF2B5EF4-FFF2-40B4-BE49-F238E27FC236}">
                <a16:creationId xmlns:a16="http://schemas.microsoft.com/office/drawing/2014/main" id="{072FF3BA-DC51-4CB1-A612-631492913514}"/>
              </a:ext>
            </a:extLst>
          </p:cNvPr>
          <p:cNvSpPr/>
          <p:nvPr/>
        </p:nvSpPr>
        <p:spPr>
          <a:xfrm rot="20049764">
            <a:off x="4512325" y="5936478"/>
            <a:ext cx="261248" cy="243315"/>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174" name="Grafik 20">
            <a:extLst>
              <a:ext uri="{FF2B5EF4-FFF2-40B4-BE49-F238E27FC236}">
                <a16:creationId xmlns:a16="http://schemas.microsoft.com/office/drawing/2014/main" id="{F170C7F4-B6B4-459E-A681-32DAC0121C2A}"/>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4704532" y="6730604"/>
            <a:ext cx="291522" cy="277352"/>
          </a:xfrm>
          <a:prstGeom prst="rect">
            <a:avLst/>
          </a:prstGeom>
        </p:spPr>
      </p:pic>
      <p:pic>
        <p:nvPicPr>
          <p:cNvPr id="176" name="Grafik 20">
            <a:extLst>
              <a:ext uri="{FF2B5EF4-FFF2-40B4-BE49-F238E27FC236}">
                <a16:creationId xmlns:a16="http://schemas.microsoft.com/office/drawing/2014/main" id="{FC06BACD-92E3-452C-9548-47BDD026C196}"/>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rot="21578111">
            <a:off x="2405129" y="2234717"/>
            <a:ext cx="291522" cy="277352"/>
          </a:xfrm>
          <a:prstGeom prst="rect">
            <a:avLst/>
          </a:prstGeom>
        </p:spPr>
      </p:pic>
      <p:sp>
        <p:nvSpPr>
          <p:cNvPr id="183" name="Rechteck 182">
            <a:extLst>
              <a:ext uri="{FF2B5EF4-FFF2-40B4-BE49-F238E27FC236}">
                <a16:creationId xmlns:a16="http://schemas.microsoft.com/office/drawing/2014/main" id="{D5B3E6BA-8D76-4A02-A6B9-9A394D5F0D2C}"/>
              </a:ext>
            </a:extLst>
          </p:cNvPr>
          <p:cNvSpPr/>
          <p:nvPr/>
        </p:nvSpPr>
        <p:spPr>
          <a:xfrm>
            <a:off x="2473854" y="1000188"/>
            <a:ext cx="549011" cy="1476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a:extLst>
              <a:ext uri="{FF2B5EF4-FFF2-40B4-BE49-F238E27FC236}">
                <a16:creationId xmlns:a16="http://schemas.microsoft.com/office/drawing/2014/main" id="{1B90B731-766F-4BFE-82B6-1AD54A822152}"/>
              </a:ext>
            </a:extLst>
          </p:cNvPr>
          <p:cNvSpPr/>
          <p:nvPr/>
        </p:nvSpPr>
        <p:spPr>
          <a:xfrm>
            <a:off x="3016364" y="999657"/>
            <a:ext cx="511602" cy="1388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846FE777-0E4A-48E4-B778-ADC966ABC042}"/>
              </a:ext>
            </a:extLst>
          </p:cNvPr>
          <p:cNvSpPr/>
          <p:nvPr/>
        </p:nvSpPr>
        <p:spPr>
          <a:xfrm>
            <a:off x="4329596" y="996743"/>
            <a:ext cx="506331" cy="1448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a:extLst>
              <a:ext uri="{FF2B5EF4-FFF2-40B4-BE49-F238E27FC236}">
                <a16:creationId xmlns:a16="http://schemas.microsoft.com/office/drawing/2014/main" id="{DC07BC7E-1E0F-4193-919B-4FA6293304DE}"/>
              </a:ext>
            </a:extLst>
          </p:cNvPr>
          <p:cNvSpPr/>
          <p:nvPr/>
        </p:nvSpPr>
        <p:spPr>
          <a:xfrm rot="7189649">
            <a:off x="6416464" y="4964017"/>
            <a:ext cx="1322815" cy="143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a:extLst>
              <a:ext uri="{FF2B5EF4-FFF2-40B4-BE49-F238E27FC236}">
                <a16:creationId xmlns:a16="http://schemas.microsoft.com/office/drawing/2014/main" id="{03672289-F4A6-4A8C-BF31-742A83401C2A}"/>
              </a:ext>
            </a:extLst>
          </p:cNvPr>
          <p:cNvSpPr/>
          <p:nvPr/>
        </p:nvSpPr>
        <p:spPr>
          <a:xfrm rot="53837">
            <a:off x="7233386" y="4251195"/>
            <a:ext cx="291569" cy="290666"/>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188" name="Grafik 20">
            <a:extLst>
              <a:ext uri="{FF2B5EF4-FFF2-40B4-BE49-F238E27FC236}">
                <a16:creationId xmlns:a16="http://schemas.microsoft.com/office/drawing/2014/main" id="{AD4988DE-F71B-4198-A71C-169E32DB24BE}"/>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a:off x="6555662" y="5565171"/>
            <a:ext cx="291522" cy="277352"/>
          </a:xfrm>
          <a:prstGeom prst="rect">
            <a:avLst/>
          </a:prstGeom>
        </p:spPr>
      </p:pic>
      <p:cxnSp>
        <p:nvCxnSpPr>
          <p:cNvPr id="189" name="Gerader Verbinder 188">
            <a:extLst>
              <a:ext uri="{FF2B5EF4-FFF2-40B4-BE49-F238E27FC236}">
                <a16:creationId xmlns:a16="http://schemas.microsoft.com/office/drawing/2014/main" id="{54B20636-19D7-4DD1-BC42-860976E11C6F}"/>
              </a:ext>
            </a:extLst>
          </p:cNvPr>
          <p:cNvCxnSpPr>
            <a:cxnSpLocks/>
          </p:cNvCxnSpPr>
          <p:nvPr/>
        </p:nvCxnSpPr>
        <p:spPr>
          <a:xfrm>
            <a:off x="2477762" y="997115"/>
            <a:ext cx="1586160" cy="151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0" name="Gerader Verbinder 189">
            <a:extLst>
              <a:ext uri="{FF2B5EF4-FFF2-40B4-BE49-F238E27FC236}">
                <a16:creationId xmlns:a16="http://schemas.microsoft.com/office/drawing/2014/main" id="{757A9BB3-4270-4C74-9D47-EB7C6E2CBDC3}"/>
              </a:ext>
            </a:extLst>
          </p:cNvPr>
          <p:cNvCxnSpPr>
            <a:cxnSpLocks/>
          </p:cNvCxnSpPr>
          <p:nvPr/>
        </p:nvCxnSpPr>
        <p:spPr>
          <a:xfrm flipV="1">
            <a:off x="2733355" y="1143883"/>
            <a:ext cx="1336520" cy="86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1" name="Gerader Verbinder 190">
            <a:extLst>
              <a:ext uri="{FF2B5EF4-FFF2-40B4-BE49-F238E27FC236}">
                <a16:creationId xmlns:a16="http://schemas.microsoft.com/office/drawing/2014/main" id="{F58DEA40-1EDA-47F9-B789-3EAF30DB847F}"/>
              </a:ext>
            </a:extLst>
          </p:cNvPr>
          <p:cNvCxnSpPr>
            <a:cxnSpLocks/>
          </p:cNvCxnSpPr>
          <p:nvPr/>
        </p:nvCxnSpPr>
        <p:spPr>
          <a:xfrm flipV="1">
            <a:off x="4356815" y="1141502"/>
            <a:ext cx="476250" cy="238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2" name="Gerader Verbinder 191">
            <a:extLst>
              <a:ext uri="{FF2B5EF4-FFF2-40B4-BE49-F238E27FC236}">
                <a16:creationId xmlns:a16="http://schemas.microsoft.com/office/drawing/2014/main" id="{F6822C3D-B6AD-4BD0-9BE1-72459A6AB2EF}"/>
              </a:ext>
            </a:extLst>
          </p:cNvPr>
          <p:cNvCxnSpPr>
            <a:cxnSpLocks/>
          </p:cNvCxnSpPr>
          <p:nvPr/>
        </p:nvCxnSpPr>
        <p:spPr>
          <a:xfrm flipH="1">
            <a:off x="2457610" y="1002218"/>
            <a:ext cx="17859" cy="297894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93" name="Rechteck 192">
            <a:extLst>
              <a:ext uri="{FF2B5EF4-FFF2-40B4-BE49-F238E27FC236}">
                <a16:creationId xmlns:a16="http://schemas.microsoft.com/office/drawing/2014/main" id="{D3A8CA03-0A8C-4E1B-9149-BFE345DB80CB}"/>
              </a:ext>
            </a:extLst>
          </p:cNvPr>
          <p:cNvSpPr/>
          <p:nvPr/>
        </p:nvSpPr>
        <p:spPr>
          <a:xfrm rot="2033016">
            <a:off x="3228994" y="4625409"/>
            <a:ext cx="831988" cy="140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4" name="Rechteck 193">
            <a:extLst>
              <a:ext uri="{FF2B5EF4-FFF2-40B4-BE49-F238E27FC236}">
                <a16:creationId xmlns:a16="http://schemas.microsoft.com/office/drawing/2014/main" id="{F1F69E41-4C4D-4ADC-8AF2-B311B69338F4}"/>
              </a:ext>
            </a:extLst>
          </p:cNvPr>
          <p:cNvSpPr/>
          <p:nvPr/>
        </p:nvSpPr>
        <p:spPr>
          <a:xfrm>
            <a:off x="3527966" y="1001820"/>
            <a:ext cx="566760" cy="1476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5" name="Gerader Verbinder 194">
            <a:extLst>
              <a:ext uri="{FF2B5EF4-FFF2-40B4-BE49-F238E27FC236}">
                <a16:creationId xmlns:a16="http://schemas.microsoft.com/office/drawing/2014/main" id="{716185D6-E489-4057-A90C-31D5AB4E1261}"/>
              </a:ext>
            </a:extLst>
          </p:cNvPr>
          <p:cNvCxnSpPr>
            <a:cxnSpLocks/>
          </p:cNvCxnSpPr>
          <p:nvPr/>
        </p:nvCxnSpPr>
        <p:spPr>
          <a:xfrm flipH="1">
            <a:off x="2616122" y="2504001"/>
            <a:ext cx="17094" cy="14033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a:extLst>
              <a:ext uri="{FF2B5EF4-FFF2-40B4-BE49-F238E27FC236}">
                <a16:creationId xmlns:a16="http://schemas.microsoft.com/office/drawing/2014/main" id="{DE8ED13A-DEA0-4F57-9769-9BB180447A54}"/>
              </a:ext>
            </a:extLst>
          </p:cNvPr>
          <p:cNvCxnSpPr>
            <a:cxnSpLocks/>
          </p:cNvCxnSpPr>
          <p:nvPr/>
        </p:nvCxnSpPr>
        <p:spPr>
          <a:xfrm>
            <a:off x="2614534" y="3907324"/>
            <a:ext cx="1416050" cy="96916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7" name="Gerader Verbinder 196">
            <a:extLst>
              <a:ext uri="{FF2B5EF4-FFF2-40B4-BE49-F238E27FC236}">
                <a16:creationId xmlns:a16="http://schemas.microsoft.com/office/drawing/2014/main" id="{B3113F7C-0197-4D41-A977-6ABAC3AF7040}"/>
              </a:ext>
            </a:extLst>
          </p:cNvPr>
          <p:cNvCxnSpPr>
            <a:cxnSpLocks/>
          </p:cNvCxnSpPr>
          <p:nvPr/>
        </p:nvCxnSpPr>
        <p:spPr>
          <a:xfrm>
            <a:off x="2456578" y="3969237"/>
            <a:ext cx="1454944" cy="98464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a:extLst>
              <a:ext uri="{FF2B5EF4-FFF2-40B4-BE49-F238E27FC236}">
                <a16:creationId xmlns:a16="http://schemas.microsoft.com/office/drawing/2014/main" id="{AEA5ECB5-BFA0-4428-8785-3CDA90128666}"/>
              </a:ext>
            </a:extLst>
          </p:cNvPr>
          <p:cNvCxnSpPr>
            <a:cxnSpLocks/>
          </p:cNvCxnSpPr>
          <p:nvPr/>
        </p:nvCxnSpPr>
        <p:spPr>
          <a:xfrm>
            <a:off x="3907950" y="4953883"/>
            <a:ext cx="85725" cy="15478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99" name="Grafik 20">
            <a:extLst>
              <a:ext uri="{FF2B5EF4-FFF2-40B4-BE49-F238E27FC236}">
                <a16:creationId xmlns:a16="http://schemas.microsoft.com/office/drawing/2014/main" id="{16A736A9-176B-44EA-A0FA-D7748199058E}"/>
              </a:ext>
            </a:extLst>
          </p:cNvPr>
          <p:cNvPicPr>
            <a:picLocks noChangeAspect="1"/>
          </p:cNvPicPr>
          <p:nvPr/>
        </p:nvPicPr>
        <p:blipFill rotWithShape="1">
          <a:blip r:embed="rId2">
            <a:duotone>
              <a:schemeClr val="bg2">
                <a:shade val="45000"/>
                <a:satMod val="135000"/>
              </a:schemeClr>
              <a:prstClr val="white"/>
            </a:duotone>
          </a:blip>
          <a:srcRect l="17928" t="12403" r="19841" b="23068"/>
          <a:stretch/>
        </p:blipFill>
        <p:spPr>
          <a:xfrm rot="11664">
            <a:off x="4063949" y="884969"/>
            <a:ext cx="291522" cy="277352"/>
          </a:xfrm>
          <a:prstGeom prst="rect">
            <a:avLst/>
          </a:prstGeom>
        </p:spPr>
      </p:pic>
      <p:sp>
        <p:nvSpPr>
          <p:cNvPr id="200" name="Rechteck 199">
            <a:extLst>
              <a:ext uri="{FF2B5EF4-FFF2-40B4-BE49-F238E27FC236}">
                <a16:creationId xmlns:a16="http://schemas.microsoft.com/office/drawing/2014/main" id="{175B6403-968D-4BF3-A81B-2F7C21F1D520}"/>
              </a:ext>
            </a:extLst>
          </p:cNvPr>
          <p:cNvSpPr/>
          <p:nvPr/>
        </p:nvSpPr>
        <p:spPr>
          <a:xfrm>
            <a:off x="4833556" y="906505"/>
            <a:ext cx="265945" cy="241397"/>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1" name="Grafik 170">
            <a:hlinkClick r:id="rId3" action="ppaction://hlinksldjump"/>
            <a:extLst>
              <a:ext uri="{FF2B5EF4-FFF2-40B4-BE49-F238E27FC236}">
                <a16:creationId xmlns:a16="http://schemas.microsoft.com/office/drawing/2014/main" id="{A33A23F9-9187-45D3-A59F-7EB20ACA2E84}"/>
              </a:ext>
            </a:extLst>
          </p:cNvPr>
          <p:cNvPicPr>
            <a:picLocks noChangeAspect="1"/>
          </p:cNvPicPr>
          <p:nvPr/>
        </p:nvPicPr>
        <p:blipFill rotWithShape="1">
          <a:blip r:embed="rId4"/>
          <a:srcRect l="16025" t="18872" r="57188" b="5056"/>
          <a:stretch/>
        </p:blipFill>
        <p:spPr>
          <a:xfrm>
            <a:off x="259599" y="635598"/>
            <a:ext cx="883412" cy="1672547"/>
          </a:xfrm>
          <a:prstGeom prst="rect">
            <a:avLst/>
          </a:prstGeom>
        </p:spPr>
      </p:pic>
    </p:spTree>
    <p:extLst>
      <p:ext uri="{BB962C8B-B14F-4D97-AF65-F5344CB8AC3E}">
        <p14:creationId xmlns:p14="http://schemas.microsoft.com/office/powerpoint/2010/main" val="108453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EED729B-7C4A-494B-A530-443908F3E0C4}"/>
              </a:ext>
            </a:extLst>
          </p:cNvPr>
          <p:cNvSpPr txBox="1"/>
          <p:nvPr/>
        </p:nvSpPr>
        <p:spPr>
          <a:xfrm>
            <a:off x="1295400" y="1934766"/>
            <a:ext cx="13900150" cy="9433352"/>
          </a:xfrm>
          <a:prstGeom prst="rect">
            <a:avLst/>
          </a:prstGeom>
          <a:noFill/>
        </p:spPr>
        <p:txBody>
          <a:bodyPr wrap="square">
            <a:spAutoFit/>
          </a:bodyPr>
          <a:lstStyle/>
          <a:p>
            <a:r>
              <a:rPr lang="de-DE" sz="4700" b="1" dirty="0"/>
              <a:t>Der Mauerbau in 52 Tagen – eine Mission </a:t>
            </a:r>
            <a:r>
              <a:rPr lang="de-DE" sz="4700" b="1" dirty="0" err="1"/>
              <a:t>impossible</a:t>
            </a:r>
            <a:endParaRPr lang="de-DE" sz="4700" b="1" dirty="0"/>
          </a:p>
          <a:p>
            <a:r>
              <a:rPr lang="de-DE" sz="3200" dirty="0"/>
              <a:t>Ungeeignete Leute – ungünstiger Zeitpunkt – ungünstige Bedingungen</a:t>
            </a:r>
          </a:p>
          <a:p>
            <a:endParaRPr lang="de-DE" sz="3600" b="1" dirty="0"/>
          </a:p>
          <a:p>
            <a:r>
              <a:rPr lang="de-DE" sz="3600" dirty="0"/>
              <a:t>3,1: 			</a:t>
            </a:r>
            <a:r>
              <a:rPr lang="de-DE" sz="3600" b="1" dirty="0"/>
              <a:t>Start</a:t>
            </a:r>
            <a:r>
              <a:rPr lang="de-DE" sz="3600" dirty="0"/>
              <a:t> am 04.August</a:t>
            </a:r>
          </a:p>
          <a:p>
            <a:r>
              <a:rPr lang="de-DE" sz="3600" dirty="0"/>
              <a:t>3,33-38: 	Spott bei halber Mauerhöhe </a:t>
            </a:r>
            <a:r>
              <a:rPr lang="de-DE" sz="2400" dirty="0"/>
              <a:t>(</a:t>
            </a:r>
            <a:r>
              <a:rPr lang="de-DE" sz="2400" dirty="0" err="1"/>
              <a:t>Bautag</a:t>
            </a:r>
            <a:r>
              <a:rPr lang="de-DE" sz="2400" dirty="0"/>
              <a:t> Nr. 26?)</a:t>
            </a:r>
          </a:p>
          <a:p>
            <a:r>
              <a:rPr lang="de-DE" sz="3600" dirty="0"/>
              <a:t>4,1-8: 		Drohung: zu </a:t>
            </a:r>
            <a:r>
              <a:rPr lang="de-DE" sz="3600" b="1" dirty="0"/>
              <a:t>viel Schutt </a:t>
            </a:r>
            <a:r>
              <a:rPr lang="de-DE" sz="3600" dirty="0"/>
              <a:t>um viele Wachen zu kompensieren</a:t>
            </a:r>
          </a:p>
          <a:p>
            <a:r>
              <a:rPr lang="de-DE" sz="3600" dirty="0"/>
              <a:t>4,9: 			Je Hälfte Wachen und Bauleute, alle Bauleute </a:t>
            </a:r>
            <a:r>
              <a:rPr lang="de-DE" sz="3600" b="1" dirty="0"/>
              <a:t>bewaffnet</a:t>
            </a:r>
          </a:p>
          <a:p>
            <a:r>
              <a:rPr lang="de-DE" sz="3600" dirty="0"/>
              <a:t>4,14: 		Arbeit an allen Bauabschnitten </a:t>
            </a:r>
            <a:r>
              <a:rPr lang="de-DE" sz="3600" b="1" dirty="0"/>
              <a:t>gleichzeitig</a:t>
            </a:r>
          </a:p>
          <a:p>
            <a:r>
              <a:rPr lang="de-DE" sz="3600" dirty="0"/>
              <a:t>4,15: 		Von Morgenrot bis zu den Sternen </a:t>
            </a:r>
            <a:r>
              <a:rPr lang="de-DE" sz="2400" dirty="0"/>
              <a:t>Tageslänge 04. Aug: 	13:34 Std. </a:t>
            </a:r>
          </a:p>
          <a:p>
            <a:r>
              <a:rPr lang="de-DE" sz="2400" dirty="0"/>
              <a:t>																		 Tageslänge 25. Sept: 	12:01 Std.</a:t>
            </a:r>
          </a:p>
          <a:p>
            <a:r>
              <a:rPr lang="de-DE" sz="3600" dirty="0"/>
              <a:t>4,17: 		52 Tage </a:t>
            </a:r>
            <a:r>
              <a:rPr lang="de-DE" sz="3600" b="1" dirty="0"/>
              <a:t>keinen Kleiderwechsel</a:t>
            </a:r>
            <a:r>
              <a:rPr lang="de-DE" sz="3600" dirty="0"/>
              <a:t>, nur Katzenwäsche </a:t>
            </a:r>
          </a:p>
          <a:p>
            <a:r>
              <a:rPr lang="de-DE" sz="3600" dirty="0"/>
              <a:t>5,16: 		Nehemia und seine Leute </a:t>
            </a:r>
            <a:r>
              <a:rPr lang="de-DE" sz="3600" b="1" dirty="0"/>
              <a:t>helfen mit</a:t>
            </a:r>
          </a:p>
          <a:p>
            <a:r>
              <a:rPr lang="de-DE" sz="3600" dirty="0"/>
              <a:t>5,18: 		Nehemia: </a:t>
            </a:r>
            <a:r>
              <a:rPr lang="de-DE" sz="3600" b="1" dirty="0"/>
              <a:t>Verzicht</a:t>
            </a:r>
            <a:r>
              <a:rPr lang="de-DE" sz="3600" dirty="0"/>
              <a:t> auf Unterhaltskosten als Statthalter</a:t>
            </a:r>
          </a:p>
          <a:p>
            <a:r>
              <a:rPr lang="de-DE" sz="3600" dirty="0"/>
              <a:t>6,1-13: 	</a:t>
            </a:r>
            <a:r>
              <a:rPr lang="de-DE" sz="3600" b="1" dirty="0"/>
              <a:t>Störversuche</a:t>
            </a:r>
            <a:r>
              <a:rPr lang="de-DE" sz="3600" dirty="0"/>
              <a:t> kurz vor Fertigstellung</a:t>
            </a:r>
          </a:p>
          <a:p>
            <a:r>
              <a:rPr lang="de-DE" sz="3600" dirty="0"/>
              <a:t>6,15: 		25.September: Tag der </a:t>
            </a:r>
            <a:r>
              <a:rPr lang="de-DE" sz="3600" b="1" dirty="0"/>
              <a:t>Vollendung</a:t>
            </a:r>
            <a:r>
              <a:rPr lang="de-DE" sz="3600" dirty="0"/>
              <a:t> nach 52 Tagen</a:t>
            </a:r>
          </a:p>
          <a:p>
            <a:endParaRPr lang="de-DE" sz="3600" dirty="0"/>
          </a:p>
          <a:p>
            <a:r>
              <a:rPr lang="de-DE" sz="3600" dirty="0"/>
              <a:t>Der Bau ist ein </a:t>
            </a:r>
            <a:r>
              <a:rPr lang="de-DE" sz="3600" b="1" dirty="0"/>
              <a:t>WUNDER! </a:t>
            </a:r>
            <a:r>
              <a:rPr lang="de-DE" sz="3600" dirty="0"/>
              <a:t>Selbst die Feinde anerkennen das (</a:t>
            </a:r>
            <a:r>
              <a:rPr lang="de-DE" sz="3600" dirty="0" err="1"/>
              <a:t>Neh</a:t>
            </a:r>
            <a:r>
              <a:rPr lang="de-DE" sz="3600" dirty="0"/>
              <a:t> </a:t>
            </a:r>
            <a:r>
              <a:rPr lang="de-DE" sz="3600"/>
              <a:t>6,16)! </a:t>
            </a:r>
            <a:endParaRPr lang="de-DE" sz="3600" dirty="0"/>
          </a:p>
        </p:txBody>
      </p:sp>
    </p:spTree>
    <p:extLst>
      <p:ext uri="{BB962C8B-B14F-4D97-AF65-F5344CB8AC3E}">
        <p14:creationId xmlns:p14="http://schemas.microsoft.com/office/powerpoint/2010/main" val="2256883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AE2D4A08-7127-111B-9F1B-ADCD4ABD276E}"/>
                  </a:ext>
                </a:extLst>
              </p14:cNvPr>
              <p14:cNvContentPartPr/>
              <p14:nvPr/>
            </p14:nvContentPartPr>
            <p14:xfrm>
              <a:off x="10663966" y="1427112"/>
              <a:ext cx="228691" cy="317"/>
            </p14:xfrm>
          </p:contentPart>
        </mc:Choice>
        <mc:Fallback xmlns="">
          <p:pic>
            <p:nvPicPr>
              <p:cNvPr id="9" name="Freihand 8">
                <a:extLst>
                  <a:ext uri="{FF2B5EF4-FFF2-40B4-BE49-F238E27FC236}">
                    <a16:creationId xmlns:a16="http://schemas.microsoft.com/office/drawing/2014/main" id="{AE2D4A08-7127-111B-9F1B-ADCD4ABD276E}"/>
                  </a:ext>
                </a:extLst>
              </p:cNvPr>
              <p:cNvPicPr/>
              <p:nvPr/>
            </p:nvPicPr>
            <p:blipFill>
              <a:blip r:embed="rId3"/>
              <a:stretch>
                <a:fillRect/>
              </a:stretch>
            </p:blipFill>
            <p:spPr>
              <a:xfrm>
                <a:off x="10627952" y="1395412"/>
                <a:ext cx="300360"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0BD3EFA9-446F-711C-0C89-D659DB76832D}"/>
                  </a:ext>
                </a:extLst>
              </p14:cNvPr>
              <p14:cNvContentPartPr/>
              <p14:nvPr/>
            </p14:nvContentPartPr>
            <p14:xfrm>
              <a:off x="7055272" y="1427112"/>
              <a:ext cx="218102" cy="317"/>
            </p14:xfrm>
          </p:contentPart>
        </mc:Choice>
        <mc:Fallback xmlns="">
          <p:pic>
            <p:nvPicPr>
              <p:cNvPr id="10" name="Freihand 9">
                <a:extLst>
                  <a:ext uri="{FF2B5EF4-FFF2-40B4-BE49-F238E27FC236}">
                    <a16:creationId xmlns:a16="http://schemas.microsoft.com/office/drawing/2014/main" id="{0BD3EFA9-446F-711C-0C89-D659DB76832D}"/>
                  </a:ext>
                </a:extLst>
              </p:cNvPr>
              <p:cNvPicPr/>
              <p:nvPr/>
            </p:nvPicPr>
            <p:blipFill>
              <a:blip r:embed="rId5"/>
              <a:stretch>
                <a:fillRect/>
              </a:stretch>
            </p:blipFill>
            <p:spPr>
              <a:xfrm>
                <a:off x="7019222" y="1395412"/>
                <a:ext cx="289841"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6C09DD88-4A7A-DD5B-5BD5-2EC038EE946E}"/>
                  </a:ext>
                </a:extLst>
              </p14:cNvPr>
              <p14:cNvContentPartPr/>
              <p14:nvPr/>
            </p14:nvContentPartPr>
            <p14:xfrm>
              <a:off x="10671118" y="1831003"/>
              <a:ext cx="238996" cy="317"/>
            </p14:xfrm>
          </p:contentPart>
        </mc:Choice>
        <mc:Fallback xmlns="">
          <p:pic>
            <p:nvPicPr>
              <p:cNvPr id="11" name="Freihand 10">
                <a:extLst>
                  <a:ext uri="{FF2B5EF4-FFF2-40B4-BE49-F238E27FC236}">
                    <a16:creationId xmlns:a16="http://schemas.microsoft.com/office/drawing/2014/main" id="{6C09DD88-4A7A-DD5B-5BD5-2EC038EE946E}"/>
                  </a:ext>
                </a:extLst>
              </p:cNvPr>
              <p:cNvPicPr/>
              <p:nvPr/>
            </p:nvPicPr>
            <p:blipFill>
              <a:blip r:embed="rId7"/>
              <a:stretch>
                <a:fillRect/>
              </a:stretch>
            </p:blipFill>
            <p:spPr>
              <a:xfrm>
                <a:off x="10635179" y="1799303"/>
                <a:ext cx="310515"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16A80532-4E24-719E-68FB-37A55396FC49}"/>
                  </a:ext>
                </a:extLst>
              </p14:cNvPr>
              <p14:cNvContentPartPr/>
              <p14:nvPr/>
            </p14:nvContentPartPr>
            <p14:xfrm>
              <a:off x="7046685" y="1831003"/>
              <a:ext cx="238996" cy="317"/>
            </p14:xfrm>
          </p:contentPart>
        </mc:Choice>
        <mc:Fallback xmlns="">
          <p:pic>
            <p:nvPicPr>
              <p:cNvPr id="13" name="Freihand 12">
                <a:extLst>
                  <a:ext uri="{FF2B5EF4-FFF2-40B4-BE49-F238E27FC236}">
                    <a16:creationId xmlns:a16="http://schemas.microsoft.com/office/drawing/2014/main" id="{16A80532-4E24-719E-68FB-37A55396FC49}"/>
                  </a:ext>
                </a:extLst>
              </p:cNvPr>
              <p:cNvPicPr/>
              <p:nvPr/>
            </p:nvPicPr>
            <p:blipFill>
              <a:blip r:embed="rId7"/>
              <a:stretch>
                <a:fillRect/>
              </a:stretch>
            </p:blipFill>
            <p:spPr>
              <a:xfrm>
                <a:off x="7010692" y="1799303"/>
                <a:ext cx="310623"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D9516EFC-CB25-FD08-40DB-2AF487B6B88C}"/>
                  </a:ext>
                </a:extLst>
              </p14:cNvPr>
              <p14:cNvContentPartPr/>
              <p14:nvPr/>
            </p14:nvContentPartPr>
            <p14:xfrm>
              <a:off x="10307801" y="2405486"/>
              <a:ext cx="586756" cy="317"/>
            </p14:xfrm>
          </p:contentPart>
        </mc:Choice>
        <mc:Fallback xmlns="">
          <p:pic>
            <p:nvPicPr>
              <p:cNvPr id="14" name="Freihand 13">
                <a:extLst>
                  <a:ext uri="{FF2B5EF4-FFF2-40B4-BE49-F238E27FC236}">
                    <a16:creationId xmlns:a16="http://schemas.microsoft.com/office/drawing/2014/main" id="{D9516EFC-CB25-FD08-40DB-2AF487B6B88C}"/>
                  </a:ext>
                </a:extLst>
              </p:cNvPr>
              <p:cNvPicPr/>
              <p:nvPr/>
            </p:nvPicPr>
            <p:blipFill>
              <a:blip r:embed="rId10"/>
              <a:stretch>
                <a:fillRect/>
              </a:stretch>
            </p:blipFill>
            <p:spPr>
              <a:xfrm>
                <a:off x="10271782" y="2373786"/>
                <a:ext cx="658435"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14C0EEAE-8077-0141-968C-095CAF75019E}"/>
                  </a:ext>
                </a:extLst>
              </p14:cNvPr>
              <p14:cNvContentPartPr/>
              <p14:nvPr/>
            </p14:nvContentPartPr>
            <p14:xfrm>
              <a:off x="7045726" y="2405486"/>
              <a:ext cx="544968" cy="317"/>
            </p14:xfrm>
          </p:contentPart>
        </mc:Choice>
        <mc:Fallback xmlns="">
          <p:pic>
            <p:nvPicPr>
              <p:cNvPr id="15" name="Freihand 14">
                <a:extLst>
                  <a:ext uri="{FF2B5EF4-FFF2-40B4-BE49-F238E27FC236}">
                    <a16:creationId xmlns:a16="http://schemas.microsoft.com/office/drawing/2014/main" id="{14C0EEAE-8077-0141-968C-095CAF75019E}"/>
                  </a:ext>
                </a:extLst>
              </p:cNvPr>
              <p:cNvPicPr/>
              <p:nvPr/>
            </p:nvPicPr>
            <p:blipFill>
              <a:blip r:embed="rId12"/>
              <a:stretch>
                <a:fillRect/>
              </a:stretch>
            </p:blipFill>
            <p:spPr>
              <a:xfrm>
                <a:off x="7009731" y="2373786"/>
                <a:ext cx="616599"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8">
                <a:extLst>
                  <a:ext uri="{FF2B5EF4-FFF2-40B4-BE49-F238E27FC236}">
                    <a16:creationId xmlns:a16="http://schemas.microsoft.com/office/drawing/2014/main" id="{5BC42CE7-53AE-4F93-8018-80F63FD12621}"/>
                  </a:ext>
                </a:extLst>
              </p14:cNvPr>
              <p14:cNvContentPartPr/>
              <p14:nvPr/>
            </p14:nvContentPartPr>
            <p14:xfrm>
              <a:off x="10309517" y="2912883"/>
              <a:ext cx="231554" cy="317"/>
            </p14:xfrm>
          </p:contentPart>
        </mc:Choice>
        <mc:Fallback xmlns="">
          <p:pic>
            <p:nvPicPr>
              <p:cNvPr id="18" name="Freihand 18">
                <a:extLst>
                  <a:ext uri="{FF2B5EF4-FFF2-40B4-BE49-F238E27FC236}">
                    <a16:creationId xmlns:a16="http://schemas.microsoft.com/office/drawing/2014/main" id="{5BC42CE7-53AE-4F93-8018-80F63FD12621}"/>
                  </a:ext>
                </a:extLst>
              </p:cNvPr>
              <p:cNvPicPr/>
              <p:nvPr/>
            </p:nvPicPr>
            <p:blipFill>
              <a:blip r:embed="rId14"/>
              <a:stretch>
                <a:fillRect/>
              </a:stretch>
            </p:blipFill>
            <p:spPr>
              <a:xfrm>
                <a:off x="10273505" y="2881183"/>
                <a:ext cx="303217"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Freihand 21">
                <a:extLst>
                  <a:ext uri="{FF2B5EF4-FFF2-40B4-BE49-F238E27FC236}">
                    <a16:creationId xmlns:a16="http://schemas.microsoft.com/office/drawing/2014/main" id="{8674DB4A-9B4E-A51F-F7AB-E1E1E5C09334}"/>
                  </a:ext>
                </a:extLst>
              </p14:cNvPr>
              <p14:cNvContentPartPr/>
              <p14:nvPr/>
            </p14:nvContentPartPr>
            <p14:xfrm>
              <a:off x="10660425" y="2912883"/>
              <a:ext cx="227260" cy="317"/>
            </p14:xfrm>
          </p:contentPart>
        </mc:Choice>
        <mc:Fallback xmlns="">
          <p:pic>
            <p:nvPicPr>
              <p:cNvPr id="21" name="Freihand 21">
                <a:extLst>
                  <a:ext uri="{FF2B5EF4-FFF2-40B4-BE49-F238E27FC236}">
                    <a16:creationId xmlns:a16="http://schemas.microsoft.com/office/drawing/2014/main" id="{8674DB4A-9B4E-A51F-F7AB-E1E1E5C09334}"/>
                  </a:ext>
                </a:extLst>
              </p:cNvPr>
              <p:cNvPicPr/>
              <p:nvPr/>
            </p:nvPicPr>
            <p:blipFill>
              <a:blip r:embed="rId16"/>
              <a:stretch>
                <a:fillRect/>
              </a:stretch>
            </p:blipFill>
            <p:spPr>
              <a:xfrm>
                <a:off x="10624409" y="2881183"/>
                <a:ext cx="298932"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4">
                <a:extLst>
                  <a:ext uri="{FF2B5EF4-FFF2-40B4-BE49-F238E27FC236}">
                    <a16:creationId xmlns:a16="http://schemas.microsoft.com/office/drawing/2014/main" id="{09DE64B5-9D14-8411-BBF4-E7BEEF73367A}"/>
                  </a:ext>
                </a:extLst>
              </p14:cNvPr>
              <p14:cNvContentPartPr/>
              <p14:nvPr/>
            </p14:nvContentPartPr>
            <p14:xfrm>
              <a:off x="7031128" y="2912883"/>
              <a:ext cx="224684" cy="317"/>
            </p14:xfrm>
          </p:contentPart>
        </mc:Choice>
        <mc:Fallback xmlns="">
          <p:pic>
            <p:nvPicPr>
              <p:cNvPr id="24" name="Freihand 24">
                <a:extLst>
                  <a:ext uri="{FF2B5EF4-FFF2-40B4-BE49-F238E27FC236}">
                    <a16:creationId xmlns:a16="http://schemas.microsoft.com/office/drawing/2014/main" id="{09DE64B5-9D14-8411-BBF4-E7BEEF73367A}"/>
                  </a:ext>
                </a:extLst>
              </p:cNvPr>
              <p:cNvPicPr/>
              <p:nvPr/>
            </p:nvPicPr>
            <p:blipFill>
              <a:blip r:embed="rId18"/>
              <a:stretch>
                <a:fillRect/>
              </a:stretch>
            </p:blipFill>
            <p:spPr>
              <a:xfrm>
                <a:off x="6995121" y="2881183"/>
                <a:ext cx="296338"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7">
                <a:extLst>
                  <a:ext uri="{FF2B5EF4-FFF2-40B4-BE49-F238E27FC236}">
                    <a16:creationId xmlns:a16="http://schemas.microsoft.com/office/drawing/2014/main" id="{04C351F8-9CD7-DC0D-462E-1CB5F4BBD902}"/>
                  </a:ext>
                </a:extLst>
              </p14:cNvPr>
              <p14:cNvContentPartPr/>
              <p14:nvPr/>
            </p14:nvContentPartPr>
            <p14:xfrm>
              <a:off x="7371733" y="2912883"/>
              <a:ext cx="222108" cy="317"/>
            </p14:xfrm>
          </p:contentPart>
        </mc:Choice>
        <mc:Fallback xmlns="">
          <p:pic>
            <p:nvPicPr>
              <p:cNvPr id="27" name="Freihand 27">
                <a:extLst>
                  <a:ext uri="{FF2B5EF4-FFF2-40B4-BE49-F238E27FC236}">
                    <a16:creationId xmlns:a16="http://schemas.microsoft.com/office/drawing/2014/main" id="{04C351F8-9CD7-DC0D-462E-1CB5F4BBD902}"/>
                  </a:ext>
                </a:extLst>
              </p:cNvPr>
              <p:cNvPicPr/>
              <p:nvPr/>
            </p:nvPicPr>
            <p:blipFill>
              <a:blip r:embed="rId20"/>
              <a:stretch>
                <a:fillRect/>
              </a:stretch>
            </p:blipFill>
            <p:spPr>
              <a:xfrm>
                <a:off x="7335735" y="2881183"/>
                <a:ext cx="293744"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B7AE184C-3179-EFD9-A21F-9477FEE64B4F}"/>
                  </a:ext>
                </a:extLst>
              </p14:cNvPr>
              <p14:cNvContentPartPr/>
              <p14:nvPr/>
            </p14:nvContentPartPr>
            <p14:xfrm>
              <a:off x="7588690" y="2912883"/>
              <a:ext cx="15456" cy="317"/>
            </p14:xfrm>
          </p:contentPart>
        </mc:Choice>
        <mc:Fallback xmlns="">
          <p:pic>
            <p:nvPicPr>
              <p:cNvPr id="28" name="Freihand 27">
                <a:extLst>
                  <a:ext uri="{FF2B5EF4-FFF2-40B4-BE49-F238E27FC236}">
                    <a16:creationId xmlns:a16="http://schemas.microsoft.com/office/drawing/2014/main" id="{B7AE184C-3179-EFD9-A21F-9477FEE64B4F}"/>
                  </a:ext>
                </a:extLst>
              </p:cNvPr>
              <p:cNvPicPr/>
              <p:nvPr/>
            </p:nvPicPr>
            <p:blipFill>
              <a:blip r:embed="rId22"/>
              <a:stretch>
                <a:fillRect/>
              </a:stretch>
            </p:blipFill>
            <p:spPr>
              <a:xfrm>
                <a:off x="7553563" y="2881183"/>
                <a:ext cx="85359"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1">
                <a:extLst>
                  <a:ext uri="{FF2B5EF4-FFF2-40B4-BE49-F238E27FC236}">
                    <a16:creationId xmlns:a16="http://schemas.microsoft.com/office/drawing/2014/main" id="{A0534A4A-AF9B-4E44-B9CA-908517A9AA48}"/>
                  </a:ext>
                </a:extLst>
              </p14:cNvPr>
              <p14:cNvContentPartPr/>
              <p14:nvPr/>
            </p14:nvContentPartPr>
            <p14:xfrm>
              <a:off x="7054885" y="3301897"/>
              <a:ext cx="192341" cy="317"/>
            </p14:xfrm>
          </p:contentPart>
        </mc:Choice>
        <mc:Fallback xmlns="">
          <p:pic>
            <p:nvPicPr>
              <p:cNvPr id="31" name="Freihand 31">
                <a:extLst>
                  <a:ext uri="{FF2B5EF4-FFF2-40B4-BE49-F238E27FC236}">
                    <a16:creationId xmlns:a16="http://schemas.microsoft.com/office/drawing/2014/main" id="{A0534A4A-AF9B-4E44-B9CA-908517A9AA48}"/>
                  </a:ext>
                </a:extLst>
              </p:cNvPr>
              <p:cNvPicPr/>
              <p:nvPr/>
            </p:nvPicPr>
            <p:blipFill>
              <a:blip r:embed="rId24"/>
              <a:stretch>
                <a:fillRect/>
              </a:stretch>
            </p:blipFill>
            <p:spPr>
              <a:xfrm>
                <a:off x="7018866" y="3270197"/>
                <a:ext cx="264019"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4">
                <a:extLst>
                  <a:ext uri="{FF2B5EF4-FFF2-40B4-BE49-F238E27FC236}">
                    <a16:creationId xmlns:a16="http://schemas.microsoft.com/office/drawing/2014/main" id="{BECBF345-7F08-5FEC-4D33-D758823D1170}"/>
                  </a:ext>
                </a:extLst>
              </p14:cNvPr>
              <p14:cNvContentPartPr/>
              <p14:nvPr/>
            </p14:nvContentPartPr>
            <p14:xfrm>
              <a:off x="7371730" y="3301897"/>
              <a:ext cx="244434" cy="317"/>
            </p14:xfrm>
          </p:contentPart>
        </mc:Choice>
        <mc:Fallback xmlns="">
          <p:pic>
            <p:nvPicPr>
              <p:cNvPr id="34" name="Freihand 34">
                <a:extLst>
                  <a:ext uri="{FF2B5EF4-FFF2-40B4-BE49-F238E27FC236}">
                    <a16:creationId xmlns:a16="http://schemas.microsoft.com/office/drawing/2014/main" id="{BECBF345-7F08-5FEC-4D33-D758823D1170}"/>
                  </a:ext>
                </a:extLst>
              </p:cNvPr>
              <p:cNvPicPr/>
              <p:nvPr/>
            </p:nvPicPr>
            <p:blipFill>
              <a:blip r:embed="rId26"/>
              <a:stretch>
                <a:fillRect/>
              </a:stretch>
            </p:blipFill>
            <p:spPr>
              <a:xfrm>
                <a:off x="7335678" y="3270197"/>
                <a:ext cx="316178"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 name="Freihand 38">
                <a:extLst>
                  <a:ext uri="{FF2B5EF4-FFF2-40B4-BE49-F238E27FC236}">
                    <a16:creationId xmlns:a16="http://schemas.microsoft.com/office/drawing/2014/main" id="{57BF28F7-CCD7-48D7-5939-38726BF7111D}"/>
                  </a:ext>
                </a:extLst>
              </p14:cNvPr>
              <p14:cNvContentPartPr/>
              <p14:nvPr/>
            </p14:nvContentPartPr>
            <p14:xfrm>
              <a:off x="10321540" y="3301897"/>
              <a:ext cx="233272" cy="317"/>
            </p14:xfrm>
          </p:contentPart>
        </mc:Choice>
        <mc:Fallback xmlns="">
          <p:pic>
            <p:nvPicPr>
              <p:cNvPr id="38" name="Freihand 38">
                <a:extLst>
                  <a:ext uri="{FF2B5EF4-FFF2-40B4-BE49-F238E27FC236}">
                    <a16:creationId xmlns:a16="http://schemas.microsoft.com/office/drawing/2014/main" id="{57BF28F7-CCD7-48D7-5939-38726BF7111D}"/>
                  </a:ext>
                </a:extLst>
              </p:cNvPr>
              <p:cNvPicPr/>
              <p:nvPr/>
            </p:nvPicPr>
            <p:blipFill>
              <a:blip r:embed="rId28"/>
              <a:stretch>
                <a:fillRect/>
              </a:stretch>
            </p:blipFill>
            <p:spPr>
              <a:xfrm>
                <a:off x="10285541" y="3270197"/>
                <a:ext cx="304910"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Freihand 41">
                <a:extLst>
                  <a:ext uri="{FF2B5EF4-FFF2-40B4-BE49-F238E27FC236}">
                    <a16:creationId xmlns:a16="http://schemas.microsoft.com/office/drawing/2014/main" id="{04590C22-193D-0F68-41B5-3DB52C320679}"/>
                  </a:ext>
                </a:extLst>
              </p14:cNvPr>
              <p14:cNvContentPartPr/>
              <p14:nvPr/>
            </p14:nvContentPartPr>
            <p14:xfrm>
              <a:off x="10669874" y="3301897"/>
              <a:ext cx="222967" cy="317"/>
            </p14:xfrm>
          </p:contentPart>
        </mc:Choice>
        <mc:Fallback xmlns="">
          <p:pic>
            <p:nvPicPr>
              <p:cNvPr id="41" name="Freihand 41">
                <a:extLst>
                  <a:ext uri="{FF2B5EF4-FFF2-40B4-BE49-F238E27FC236}">
                    <a16:creationId xmlns:a16="http://schemas.microsoft.com/office/drawing/2014/main" id="{04590C22-193D-0F68-41B5-3DB52C320679}"/>
                  </a:ext>
                </a:extLst>
              </p:cNvPr>
              <p:cNvPicPr/>
              <p:nvPr/>
            </p:nvPicPr>
            <p:blipFill>
              <a:blip r:embed="rId30"/>
              <a:stretch>
                <a:fillRect/>
              </a:stretch>
            </p:blipFill>
            <p:spPr>
              <a:xfrm>
                <a:off x="10633853" y="3270197"/>
                <a:ext cx="294648"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60BB244A-8650-B410-3965-7D63B595DA9C}"/>
                  </a:ext>
                </a:extLst>
              </p14:cNvPr>
              <p14:cNvContentPartPr/>
              <p14:nvPr/>
            </p14:nvContentPartPr>
            <p14:xfrm>
              <a:off x="7050977" y="3775044"/>
              <a:ext cx="562999" cy="317"/>
            </p14:xfrm>
          </p:contentPart>
        </mc:Choice>
        <mc:Fallback xmlns="">
          <p:pic>
            <p:nvPicPr>
              <p:cNvPr id="42" name="Freihand 41">
                <a:extLst>
                  <a:ext uri="{FF2B5EF4-FFF2-40B4-BE49-F238E27FC236}">
                    <a16:creationId xmlns:a16="http://schemas.microsoft.com/office/drawing/2014/main" id="{60BB244A-8650-B410-3965-7D63B595DA9C}"/>
                  </a:ext>
                </a:extLst>
              </p:cNvPr>
              <p:cNvPicPr/>
              <p:nvPr/>
            </p:nvPicPr>
            <p:blipFill>
              <a:blip r:embed="rId32"/>
              <a:stretch>
                <a:fillRect/>
              </a:stretch>
            </p:blipFill>
            <p:spPr>
              <a:xfrm>
                <a:off x="7014980" y="3743344"/>
                <a:ext cx="634634"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3AAB2FF4-CFEE-D8FB-A8CA-5BF742778B59}"/>
                  </a:ext>
                </a:extLst>
              </p14:cNvPr>
              <p14:cNvContentPartPr/>
              <p14:nvPr/>
            </p14:nvContentPartPr>
            <p14:xfrm>
              <a:off x="10311333" y="3775044"/>
              <a:ext cx="593626" cy="317"/>
            </p14:xfrm>
          </p:contentPart>
        </mc:Choice>
        <mc:Fallback xmlns="">
          <p:pic>
            <p:nvPicPr>
              <p:cNvPr id="43" name="Freihand 42">
                <a:extLst>
                  <a:ext uri="{FF2B5EF4-FFF2-40B4-BE49-F238E27FC236}">
                    <a16:creationId xmlns:a16="http://schemas.microsoft.com/office/drawing/2014/main" id="{3AAB2FF4-CFEE-D8FB-A8CA-5BF742778B59}"/>
                  </a:ext>
                </a:extLst>
              </p:cNvPr>
              <p:cNvPicPr/>
              <p:nvPr/>
            </p:nvPicPr>
            <p:blipFill>
              <a:blip r:embed="rId34"/>
              <a:stretch>
                <a:fillRect/>
              </a:stretch>
            </p:blipFill>
            <p:spPr>
              <a:xfrm>
                <a:off x="10275334" y="3743344"/>
                <a:ext cx="665264"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F6F6674B-4873-1F12-1831-B752DC81FA86}"/>
                  </a:ext>
                </a:extLst>
              </p14:cNvPr>
              <p14:cNvContentPartPr/>
              <p14:nvPr/>
            </p14:nvContentPartPr>
            <p14:xfrm>
              <a:off x="7049261" y="4351761"/>
              <a:ext cx="571587" cy="317"/>
            </p14:xfrm>
          </p:contentPart>
        </mc:Choice>
        <mc:Fallback xmlns="">
          <p:pic>
            <p:nvPicPr>
              <p:cNvPr id="44" name="Freihand 43">
                <a:extLst>
                  <a:ext uri="{FF2B5EF4-FFF2-40B4-BE49-F238E27FC236}">
                    <a16:creationId xmlns:a16="http://schemas.microsoft.com/office/drawing/2014/main" id="{F6F6674B-4873-1F12-1831-B752DC81FA86}"/>
                  </a:ext>
                </a:extLst>
              </p:cNvPr>
              <p:cNvPicPr/>
              <p:nvPr/>
            </p:nvPicPr>
            <p:blipFill>
              <a:blip r:embed="rId36"/>
              <a:stretch>
                <a:fillRect/>
              </a:stretch>
            </p:blipFill>
            <p:spPr>
              <a:xfrm>
                <a:off x="7013244" y="4320061"/>
                <a:ext cx="643260"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C11DAF5F-1E87-7649-458A-6F501E6C5EE0}"/>
                  </a:ext>
                </a:extLst>
              </p14:cNvPr>
              <p14:cNvContentPartPr/>
              <p14:nvPr/>
            </p14:nvContentPartPr>
            <p14:xfrm>
              <a:off x="10289297" y="4351761"/>
              <a:ext cx="614233" cy="317"/>
            </p14:xfrm>
          </p:contentPart>
        </mc:Choice>
        <mc:Fallback xmlns="">
          <p:pic>
            <p:nvPicPr>
              <p:cNvPr id="45" name="Freihand 44">
                <a:extLst>
                  <a:ext uri="{FF2B5EF4-FFF2-40B4-BE49-F238E27FC236}">
                    <a16:creationId xmlns:a16="http://schemas.microsoft.com/office/drawing/2014/main" id="{C11DAF5F-1E87-7649-458A-6F501E6C5EE0}"/>
                  </a:ext>
                </a:extLst>
              </p:cNvPr>
              <p:cNvPicPr/>
              <p:nvPr/>
            </p:nvPicPr>
            <p:blipFill>
              <a:blip r:embed="rId38"/>
              <a:stretch>
                <a:fillRect/>
              </a:stretch>
            </p:blipFill>
            <p:spPr>
              <a:xfrm>
                <a:off x="10253293" y="4320061"/>
                <a:ext cx="685882"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Freihand 48">
                <a:extLst>
                  <a:ext uri="{FF2B5EF4-FFF2-40B4-BE49-F238E27FC236}">
                    <a16:creationId xmlns:a16="http://schemas.microsoft.com/office/drawing/2014/main" id="{A077CACB-9240-E9ED-A108-B1802A99AD58}"/>
                  </a:ext>
                </a:extLst>
              </p14:cNvPr>
              <p14:cNvContentPartPr/>
              <p14:nvPr/>
            </p14:nvContentPartPr>
            <p14:xfrm>
              <a:off x="7028136" y="4751973"/>
              <a:ext cx="589332" cy="317"/>
            </p14:xfrm>
          </p:contentPart>
        </mc:Choice>
        <mc:Fallback xmlns="">
          <p:pic>
            <p:nvPicPr>
              <p:cNvPr id="49" name="Freihand 48">
                <a:extLst>
                  <a:ext uri="{FF2B5EF4-FFF2-40B4-BE49-F238E27FC236}">
                    <a16:creationId xmlns:a16="http://schemas.microsoft.com/office/drawing/2014/main" id="{A077CACB-9240-E9ED-A108-B1802A99AD58}"/>
                  </a:ext>
                </a:extLst>
              </p:cNvPr>
              <p:cNvPicPr/>
              <p:nvPr/>
            </p:nvPicPr>
            <p:blipFill>
              <a:blip r:embed="rId40"/>
              <a:stretch>
                <a:fillRect/>
              </a:stretch>
            </p:blipFill>
            <p:spPr>
              <a:xfrm>
                <a:off x="6992135" y="4720273"/>
                <a:ext cx="660973"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Freihand 49">
                <a:extLst>
                  <a:ext uri="{FF2B5EF4-FFF2-40B4-BE49-F238E27FC236}">
                    <a16:creationId xmlns:a16="http://schemas.microsoft.com/office/drawing/2014/main" id="{EF3D979B-1BE9-661B-A5E0-B8C324769A64}"/>
                  </a:ext>
                </a:extLst>
              </p14:cNvPr>
              <p14:cNvContentPartPr/>
              <p14:nvPr/>
            </p14:nvContentPartPr>
            <p14:xfrm>
              <a:off x="10304238" y="4751973"/>
              <a:ext cx="585038" cy="317"/>
            </p14:xfrm>
          </p:contentPart>
        </mc:Choice>
        <mc:Fallback xmlns="">
          <p:pic>
            <p:nvPicPr>
              <p:cNvPr id="50" name="Freihand 49">
                <a:extLst>
                  <a:ext uri="{FF2B5EF4-FFF2-40B4-BE49-F238E27FC236}">
                    <a16:creationId xmlns:a16="http://schemas.microsoft.com/office/drawing/2014/main" id="{EF3D979B-1BE9-661B-A5E0-B8C324769A64}"/>
                  </a:ext>
                </a:extLst>
              </p:cNvPr>
              <p:cNvPicPr/>
              <p:nvPr/>
            </p:nvPicPr>
            <p:blipFill>
              <a:blip r:embed="rId42"/>
              <a:stretch>
                <a:fillRect/>
              </a:stretch>
            </p:blipFill>
            <p:spPr>
              <a:xfrm>
                <a:off x="10268236" y="4720273"/>
                <a:ext cx="656683"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2" name="Freihand 71">
                <a:extLst>
                  <a:ext uri="{FF2B5EF4-FFF2-40B4-BE49-F238E27FC236}">
                    <a16:creationId xmlns:a16="http://schemas.microsoft.com/office/drawing/2014/main" id="{6E682DE5-697F-6B4D-C7A2-897F0640E043}"/>
                  </a:ext>
                </a:extLst>
              </p14:cNvPr>
              <p14:cNvContentPartPr/>
              <p14:nvPr/>
            </p14:nvContentPartPr>
            <p14:xfrm>
              <a:off x="7028384" y="3781679"/>
              <a:ext cx="286" cy="544114"/>
            </p14:xfrm>
          </p:contentPart>
        </mc:Choice>
        <mc:Fallback xmlns="">
          <p:pic>
            <p:nvPicPr>
              <p:cNvPr id="72" name="Freihand 71">
                <a:extLst>
                  <a:ext uri="{FF2B5EF4-FFF2-40B4-BE49-F238E27FC236}">
                    <a16:creationId xmlns:a16="http://schemas.microsoft.com/office/drawing/2014/main" id="{6E682DE5-697F-6B4D-C7A2-897F0640E043}"/>
                  </a:ext>
                </a:extLst>
              </p:cNvPr>
              <p:cNvPicPr/>
              <p:nvPr/>
            </p:nvPicPr>
            <p:blipFill>
              <a:blip r:embed="rId44"/>
              <a:stretch>
                <a:fillRect/>
              </a:stretch>
            </p:blipFill>
            <p:spPr>
              <a:xfrm>
                <a:off x="6999784" y="3745669"/>
                <a:ext cx="57200" cy="61577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 name="Freihand 78">
                <a:extLst>
                  <a:ext uri="{FF2B5EF4-FFF2-40B4-BE49-F238E27FC236}">
                    <a16:creationId xmlns:a16="http://schemas.microsoft.com/office/drawing/2014/main" id="{D430AE68-7382-E11C-41B7-D2D225B470FC}"/>
                  </a:ext>
                </a:extLst>
              </p14:cNvPr>
              <p14:cNvContentPartPr/>
              <p14:nvPr/>
            </p14:nvContentPartPr>
            <p14:xfrm>
              <a:off x="7031650" y="343792"/>
              <a:ext cx="286" cy="1075566"/>
            </p14:xfrm>
          </p:contentPart>
        </mc:Choice>
        <mc:Fallback xmlns="">
          <p:pic>
            <p:nvPicPr>
              <p:cNvPr id="78" name="Freihand 78">
                <a:extLst>
                  <a:ext uri="{FF2B5EF4-FFF2-40B4-BE49-F238E27FC236}">
                    <a16:creationId xmlns:a16="http://schemas.microsoft.com/office/drawing/2014/main" id="{D430AE68-7382-E11C-41B7-D2D225B470FC}"/>
                  </a:ext>
                </a:extLst>
              </p:cNvPr>
              <p:cNvPicPr/>
              <p:nvPr/>
            </p:nvPicPr>
            <p:blipFill>
              <a:blip r:embed="rId46"/>
              <a:stretch>
                <a:fillRect/>
              </a:stretch>
            </p:blipFill>
            <p:spPr>
              <a:xfrm>
                <a:off x="7003050" y="307796"/>
                <a:ext cx="57200" cy="114719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9" name="Freihand 78">
                <a:extLst>
                  <a:ext uri="{FF2B5EF4-FFF2-40B4-BE49-F238E27FC236}">
                    <a16:creationId xmlns:a16="http://schemas.microsoft.com/office/drawing/2014/main" id="{A81B497A-A458-6292-4961-8C26F4537003}"/>
                  </a:ext>
                </a:extLst>
              </p14:cNvPr>
              <p14:cNvContentPartPr/>
              <p14:nvPr/>
            </p14:nvContentPartPr>
            <p14:xfrm>
              <a:off x="7031650" y="1810272"/>
              <a:ext cx="286" cy="1065120"/>
            </p14:xfrm>
          </p:contentPart>
        </mc:Choice>
        <mc:Fallback xmlns="">
          <p:pic>
            <p:nvPicPr>
              <p:cNvPr id="79" name="Freihand 78">
                <a:extLst>
                  <a:ext uri="{FF2B5EF4-FFF2-40B4-BE49-F238E27FC236}">
                    <a16:creationId xmlns:a16="http://schemas.microsoft.com/office/drawing/2014/main" id="{A81B497A-A458-6292-4961-8C26F4537003}"/>
                  </a:ext>
                </a:extLst>
              </p:cNvPr>
              <p:cNvPicPr/>
              <p:nvPr/>
            </p:nvPicPr>
            <p:blipFill>
              <a:blip r:embed="rId48"/>
              <a:stretch>
                <a:fillRect/>
              </a:stretch>
            </p:blipFill>
            <p:spPr>
              <a:xfrm>
                <a:off x="7003050" y="1774276"/>
                <a:ext cx="57200" cy="113675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0" name="Freihand 79">
                <a:extLst>
                  <a:ext uri="{FF2B5EF4-FFF2-40B4-BE49-F238E27FC236}">
                    <a16:creationId xmlns:a16="http://schemas.microsoft.com/office/drawing/2014/main" id="{05B9495D-5A62-5A3F-4C2B-37F4A00EB10C}"/>
                  </a:ext>
                </a:extLst>
              </p14:cNvPr>
              <p14:cNvContentPartPr/>
              <p14:nvPr/>
            </p14:nvContentPartPr>
            <p14:xfrm>
              <a:off x="7031650" y="3306509"/>
              <a:ext cx="286" cy="468147"/>
            </p14:xfrm>
          </p:contentPart>
        </mc:Choice>
        <mc:Fallback xmlns="">
          <p:pic>
            <p:nvPicPr>
              <p:cNvPr id="80" name="Freihand 79">
                <a:extLst>
                  <a:ext uri="{FF2B5EF4-FFF2-40B4-BE49-F238E27FC236}">
                    <a16:creationId xmlns:a16="http://schemas.microsoft.com/office/drawing/2014/main" id="{05B9495D-5A62-5A3F-4C2B-37F4A00EB10C}"/>
                  </a:ext>
                </a:extLst>
              </p:cNvPr>
              <p:cNvPicPr/>
              <p:nvPr/>
            </p:nvPicPr>
            <p:blipFill>
              <a:blip r:embed="rId50"/>
              <a:stretch>
                <a:fillRect/>
              </a:stretch>
            </p:blipFill>
            <p:spPr>
              <a:xfrm>
                <a:off x="7003050" y="3270525"/>
                <a:ext cx="57200" cy="53975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3" name="Freihand 82">
                <a:extLst>
                  <a:ext uri="{FF2B5EF4-FFF2-40B4-BE49-F238E27FC236}">
                    <a16:creationId xmlns:a16="http://schemas.microsoft.com/office/drawing/2014/main" id="{82359D23-8550-1A37-4DEE-410948B44F3F}"/>
                  </a:ext>
                </a:extLst>
              </p14:cNvPr>
              <p14:cNvContentPartPr/>
              <p14:nvPr/>
            </p14:nvContentPartPr>
            <p14:xfrm>
              <a:off x="7601805" y="2419589"/>
              <a:ext cx="286" cy="505498"/>
            </p14:xfrm>
          </p:contentPart>
        </mc:Choice>
        <mc:Fallback xmlns="">
          <p:pic>
            <p:nvPicPr>
              <p:cNvPr id="83" name="Freihand 82">
                <a:extLst>
                  <a:ext uri="{FF2B5EF4-FFF2-40B4-BE49-F238E27FC236}">
                    <a16:creationId xmlns:a16="http://schemas.microsoft.com/office/drawing/2014/main" id="{82359D23-8550-1A37-4DEE-410948B44F3F}"/>
                  </a:ext>
                </a:extLst>
              </p:cNvPr>
              <p:cNvPicPr/>
              <p:nvPr/>
            </p:nvPicPr>
            <p:blipFill>
              <a:blip r:embed="rId52"/>
              <a:stretch>
                <a:fillRect/>
              </a:stretch>
            </p:blipFill>
            <p:spPr>
              <a:xfrm>
                <a:off x="7573205" y="2383610"/>
                <a:ext cx="57200" cy="57709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4" name="Freihand 83">
                <a:extLst>
                  <a:ext uri="{FF2B5EF4-FFF2-40B4-BE49-F238E27FC236}">
                    <a16:creationId xmlns:a16="http://schemas.microsoft.com/office/drawing/2014/main" id="{790A610A-EE33-53F8-9965-87DC3AB070F6}"/>
                  </a:ext>
                </a:extLst>
              </p14:cNvPr>
              <p14:cNvContentPartPr/>
              <p14:nvPr/>
            </p14:nvContentPartPr>
            <p14:xfrm>
              <a:off x="7601805" y="3294797"/>
              <a:ext cx="286" cy="470679"/>
            </p14:xfrm>
          </p:contentPart>
        </mc:Choice>
        <mc:Fallback xmlns="">
          <p:pic>
            <p:nvPicPr>
              <p:cNvPr id="84" name="Freihand 83">
                <a:extLst>
                  <a:ext uri="{FF2B5EF4-FFF2-40B4-BE49-F238E27FC236}">
                    <a16:creationId xmlns:a16="http://schemas.microsoft.com/office/drawing/2014/main" id="{790A610A-EE33-53F8-9965-87DC3AB070F6}"/>
                  </a:ext>
                </a:extLst>
              </p:cNvPr>
              <p:cNvPicPr/>
              <p:nvPr/>
            </p:nvPicPr>
            <p:blipFill>
              <a:blip r:embed="rId54"/>
              <a:stretch>
                <a:fillRect/>
              </a:stretch>
            </p:blipFill>
            <p:spPr>
              <a:xfrm>
                <a:off x="7573205" y="3258785"/>
                <a:ext cx="57200" cy="542343"/>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5" name="Freihand 84">
                <a:extLst>
                  <a:ext uri="{FF2B5EF4-FFF2-40B4-BE49-F238E27FC236}">
                    <a16:creationId xmlns:a16="http://schemas.microsoft.com/office/drawing/2014/main" id="{85B90730-8209-8204-0281-293BEB4DB22A}"/>
                  </a:ext>
                </a:extLst>
              </p14:cNvPr>
              <p14:cNvContentPartPr/>
              <p14:nvPr/>
            </p14:nvContentPartPr>
            <p14:xfrm>
              <a:off x="7616762" y="4648763"/>
              <a:ext cx="286" cy="106038"/>
            </p14:xfrm>
          </p:contentPart>
        </mc:Choice>
        <mc:Fallback xmlns="">
          <p:pic>
            <p:nvPicPr>
              <p:cNvPr id="85" name="Freihand 84">
                <a:extLst>
                  <a:ext uri="{FF2B5EF4-FFF2-40B4-BE49-F238E27FC236}">
                    <a16:creationId xmlns:a16="http://schemas.microsoft.com/office/drawing/2014/main" id="{85B90730-8209-8204-0281-293BEB4DB22A}"/>
                  </a:ext>
                </a:extLst>
              </p:cNvPr>
              <p:cNvPicPr/>
              <p:nvPr/>
            </p:nvPicPr>
            <p:blipFill>
              <a:blip r:embed="rId56"/>
              <a:stretch>
                <a:fillRect/>
              </a:stretch>
            </p:blipFill>
            <p:spPr>
              <a:xfrm>
                <a:off x="7588162" y="4612818"/>
                <a:ext cx="57200" cy="17756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6" name="Freihand 85">
                <a:extLst>
                  <a:ext uri="{FF2B5EF4-FFF2-40B4-BE49-F238E27FC236}">
                    <a16:creationId xmlns:a16="http://schemas.microsoft.com/office/drawing/2014/main" id="{647138AA-B5EF-872C-6664-D49FC5E1CCFF}"/>
                  </a:ext>
                </a:extLst>
              </p14:cNvPr>
              <p14:cNvContentPartPr/>
              <p14:nvPr/>
            </p14:nvContentPartPr>
            <p14:xfrm>
              <a:off x="7616762" y="4290771"/>
              <a:ext cx="286" cy="127878"/>
            </p14:xfrm>
          </p:contentPart>
        </mc:Choice>
        <mc:Fallback xmlns="">
          <p:pic>
            <p:nvPicPr>
              <p:cNvPr id="86" name="Freihand 85">
                <a:extLst>
                  <a:ext uri="{FF2B5EF4-FFF2-40B4-BE49-F238E27FC236}">
                    <a16:creationId xmlns:a16="http://schemas.microsoft.com/office/drawing/2014/main" id="{647138AA-B5EF-872C-6664-D49FC5E1CCFF}"/>
                  </a:ext>
                </a:extLst>
              </p:cNvPr>
              <p:cNvPicPr/>
              <p:nvPr/>
            </p:nvPicPr>
            <p:blipFill>
              <a:blip r:embed="rId58"/>
              <a:stretch>
                <a:fillRect/>
              </a:stretch>
            </p:blipFill>
            <p:spPr>
              <a:xfrm>
                <a:off x="7588162" y="4254647"/>
                <a:ext cx="57200" cy="19976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7" name="Freihand 86">
                <a:extLst>
                  <a:ext uri="{FF2B5EF4-FFF2-40B4-BE49-F238E27FC236}">
                    <a16:creationId xmlns:a16="http://schemas.microsoft.com/office/drawing/2014/main" id="{F98859C8-A98E-DBEC-4F61-5CBDC939772B}"/>
                  </a:ext>
                </a:extLst>
              </p14:cNvPr>
              <p14:cNvContentPartPr/>
              <p14:nvPr/>
            </p14:nvContentPartPr>
            <p14:xfrm>
              <a:off x="10295516" y="4647186"/>
              <a:ext cx="286" cy="83247"/>
            </p14:xfrm>
          </p:contentPart>
        </mc:Choice>
        <mc:Fallback xmlns="">
          <p:pic>
            <p:nvPicPr>
              <p:cNvPr id="87" name="Freihand 86">
                <a:extLst>
                  <a:ext uri="{FF2B5EF4-FFF2-40B4-BE49-F238E27FC236}">
                    <a16:creationId xmlns:a16="http://schemas.microsoft.com/office/drawing/2014/main" id="{F98859C8-A98E-DBEC-4F61-5CBDC939772B}"/>
                  </a:ext>
                </a:extLst>
              </p:cNvPr>
              <p:cNvPicPr/>
              <p:nvPr/>
            </p:nvPicPr>
            <p:blipFill>
              <a:blip r:embed="rId60"/>
              <a:stretch>
                <a:fillRect/>
              </a:stretch>
            </p:blipFill>
            <p:spPr>
              <a:xfrm>
                <a:off x="10266916" y="4610992"/>
                <a:ext cx="57200" cy="15527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8" name="Freihand 87">
                <a:extLst>
                  <a:ext uri="{FF2B5EF4-FFF2-40B4-BE49-F238E27FC236}">
                    <a16:creationId xmlns:a16="http://schemas.microsoft.com/office/drawing/2014/main" id="{FED7B3B4-A600-A2EE-4D02-DF8E59D29218}"/>
                  </a:ext>
                </a:extLst>
              </p14:cNvPr>
              <p14:cNvContentPartPr/>
              <p14:nvPr/>
            </p14:nvContentPartPr>
            <p14:xfrm>
              <a:off x="10295516" y="4263869"/>
              <a:ext cx="286" cy="146553"/>
            </p14:xfrm>
          </p:contentPart>
        </mc:Choice>
        <mc:Fallback xmlns="">
          <p:pic>
            <p:nvPicPr>
              <p:cNvPr id="88" name="Freihand 87">
                <a:extLst>
                  <a:ext uri="{FF2B5EF4-FFF2-40B4-BE49-F238E27FC236}">
                    <a16:creationId xmlns:a16="http://schemas.microsoft.com/office/drawing/2014/main" id="{FED7B3B4-A600-A2EE-4D02-DF8E59D29218}"/>
                  </a:ext>
                </a:extLst>
              </p:cNvPr>
              <p:cNvPicPr/>
              <p:nvPr/>
            </p:nvPicPr>
            <p:blipFill>
              <a:blip r:embed="rId62"/>
              <a:stretch>
                <a:fillRect/>
              </a:stretch>
            </p:blipFill>
            <p:spPr>
              <a:xfrm>
                <a:off x="10266916" y="4227949"/>
                <a:ext cx="57200" cy="21803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9" name="Freihand 88">
                <a:extLst>
                  <a:ext uri="{FF2B5EF4-FFF2-40B4-BE49-F238E27FC236}">
                    <a16:creationId xmlns:a16="http://schemas.microsoft.com/office/drawing/2014/main" id="{16EF1C0F-B6E9-A634-DB1E-E0C031CD1C0A}"/>
                  </a:ext>
                </a:extLst>
              </p14:cNvPr>
              <p14:cNvContentPartPr/>
              <p14:nvPr/>
            </p14:nvContentPartPr>
            <p14:xfrm>
              <a:off x="10295516" y="3309531"/>
              <a:ext cx="286" cy="461183"/>
            </p14:xfrm>
          </p:contentPart>
        </mc:Choice>
        <mc:Fallback xmlns="">
          <p:pic>
            <p:nvPicPr>
              <p:cNvPr id="89" name="Freihand 88">
                <a:extLst>
                  <a:ext uri="{FF2B5EF4-FFF2-40B4-BE49-F238E27FC236}">
                    <a16:creationId xmlns:a16="http://schemas.microsoft.com/office/drawing/2014/main" id="{16EF1C0F-B6E9-A634-DB1E-E0C031CD1C0A}"/>
                  </a:ext>
                </a:extLst>
              </p:cNvPr>
              <p:cNvPicPr/>
              <p:nvPr/>
            </p:nvPicPr>
            <p:blipFill>
              <a:blip r:embed="rId64"/>
              <a:stretch>
                <a:fillRect/>
              </a:stretch>
            </p:blipFill>
            <p:spPr>
              <a:xfrm>
                <a:off x="10266916" y="3273529"/>
                <a:ext cx="57200" cy="53282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0" name="Freihand 89">
                <a:extLst>
                  <a:ext uri="{FF2B5EF4-FFF2-40B4-BE49-F238E27FC236}">
                    <a16:creationId xmlns:a16="http://schemas.microsoft.com/office/drawing/2014/main" id="{F8AC760B-F7BF-4ECB-90C3-C25E37DFC23B}"/>
                  </a:ext>
                </a:extLst>
              </p14:cNvPr>
              <p14:cNvContentPartPr/>
              <p14:nvPr/>
            </p14:nvContentPartPr>
            <p14:xfrm>
              <a:off x="10295516" y="2431163"/>
              <a:ext cx="286" cy="477327"/>
            </p14:xfrm>
          </p:contentPart>
        </mc:Choice>
        <mc:Fallback xmlns="">
          <p:pic>
            <p:nvPicPr>
              <p:cNvPr id="90" name="Freihand 89">
                <a:extLst>
                  <a:ext uri="{FF2B5EF4-FFF2-40B4-BE49-F238E27FC236}">
                    <a16:creationId xmlns:a16="http://schemas.microsoft.com/office/drawing/2014/main" id="{F8AC760B-F7BF-4ECB-90C3-C25E37DFC23B}"/>
                  </a:ext>
                </a:extLst>
              </p:cNvPr>
              <p:cNvPicPr/>
              <p:nvPr/>
            </p:nvPicPr>
            <p:blipFill>
              <a:blip r:embed="rId66"/>
              <a:stretch>
                <a:fillRect/>
              </a:stretch>
            </p:blipFill>
            <p:spPr>
              <a:xfrm>
                <a:off x="10266916" y="2395165"/>
                <a:ext cx="57200" cy="54896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1" name="Freihand 90">
                <a:extLst>
                  <a:ext uri="{FF2B5EF4-FFF2-40B4-BE49-F238E27FC236}">
                    <a16:creationId xmlns:a16="http://schemas.microsoft.com/office/drawing/2014/main" id="{8AA4C0B9-EDF9-EF07-5794-394610958EE5}"/>
                  </a:ext>
                </a:extLst>
              </p14:cNvPr>
              <p14:cNvContentPartPr/>
              <p14:nvPr/>
            </p14:nvContentPartPr>
            <p14:xfrm>
              <a:off x="10293457" y="3238396"/>
              <a:ext cx="286" cy="138007"/>
            </p14:xfrm>
          </p:contentPart>
        </mc:Choice>
        <mc:Fallback xmlns="">
          <p:pic>
            <p:nvPicPr>
              <p:cNvPr id="91" name="Freihand 90">
                <a:extLst>
                  <a:ext uri="{FF2B5EF4-FFF2-40B4-BE49-F238E27FC236}">
                    <a16:creationId xmlns:a16="http://schemas.microsoft.com/office/drawing/2014/main" id="{8AA4C0B9-EDF9-EF07-5794-394610958EE5}"/>
                  </a:ext>
                </a:extLst>
              </p:cNvPr>
              <p:cNvPicPr/>
              <p:nvPr/>
            </p:nvPicPr>
            <p:blipFill>
              <a:blip r:embed="rId68"/>
              <a:stretch>
                <a:fillRect/>
              </a:stretch>
            </p:blipFill>
            <p:spPr>
              <a:xfrm>
                <a:off x="10264857" y="3202457"/>
                <a:ext cx="57200" cy="20952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2" name="Freihand 91">
                <a:extLst>
                  <a:ext uri="{FF2B5EF4-FFF2-40B4-BE49-F238E27FC236}">
                    <a16:creationId xmlns:a16="http://schemas.microsoft.com/office/drawing/2014/main" id="{39E25641-CBFE-0DE2-8EC7-84CBBDD16B71}"/>
                  </a:ext>
                </a:extLst>
              </p14:cNvPr>
              <p14:cNvContentPartPr/>
              <p14:nvPr/>
            </p14:nvContentPartPr>
            <p14:xfrm>
              <a:off x="10293457" y="2878813"/>
              <a:ext cx="286" cy="115850"/>
            </p14:xfrm>
          </p:contentPart>
        </mc:Choice>
        <mc:Fallback xmlns="">
          <p:pic>
            <p:nvPicPr>
              <p:cNvPr id="92" name="Freihand 91">
                <a:extLst>
                  <a:ext uri="{FF2B5EF4-FFF2-40B4-BE49-F238E27FC236}">
                    <a16:creationId xmlns:a16="http://schemas.microsoft.com/office/drawing/2014/main" id="{39E25641-CBFE-0DE2-8EC7-84CBBDD16B71}"/>
                  </a:ext>
                </a:extLst>
              </p:cNvPr>
              <p:cNvPicPr/>
              <p:nvPr/>
            </p:nvPicPr>
            <p:blipFill>
              <a:blip r:embed="rId70"/>
              <a:stretch>
                <a:fillRect/>
              </a:stretch>
            </p:blipFill>
            <p:spPr>
              <a:xfrm>
                <a:off x="10264857" y="2842723"/>
                <a:ext cx="57200" cy="18767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3" name="Freihand 92">
                <a:extLst>
                  <a:ext uri="{FF2B5EF4-FFF2-40B4-BE49-F238E27FC236}">
                    <a16:creationId xmlns:a16="http://schemas.microsoft.com/office/drawing/2014/main" id="{75028C65-C2A0-AE20-3F86-64B9B2728EFA}"/>
                  </a:ext>
                </a:extLst>
              </p14:cNvPr>
              <p14:cNvContentPartPr/>
              <p14:nvPr/>
            </p14:nvContentPartPr>
            <p14:xfrm>
              <a:off x="7595239" y="2863306"/>
              <a:ext cx="286" cy="113001"/>
            </p14:xfrm>
          </p:contentPart>
        </mc:Choice>
        <mc:Fallback xmlns="">
          <p:pic>
            <p:nvPicPr>
              <p:cNvPr id="93" name="Freihand 92">
                <a:extLst>
                  <a:ext uri="{FF2B5EF4-FFF2-40B4-BE49-F238E27FC236}">
                    <a16:creationId xmlns:a16="http://schemas.microsoft.com/office/drawing/2014/main" id="{75028C65-C2A0-AE20-3F86-64B9B2728EFA}"/>
                  </a:ext>
                </a:extLst>
              </p:cNvPr>
              <p:cNvPicPr/>
              <p:nvPr/>
            </p:nvPicPr>
            <p:blipFill>
              <a:blip r:embed="rId72"/>
              <a:stretch>
                <a:fillRect/>
              </a:stretch>
            </p:blipFill>
            <p:spPr>
              <a:xfrm>
                <a:off x="7566639" y="2827318"/>
                <a:ext cx="57200" cy="18461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4" name="Freihand 93">
                <a:extLst>
                  <a:ext uri="{FF2B5EF4-FFF2-40B4-BE49-F238E27FC236}">
                    <a16:creationId xmlns:a16="http://schemas.microsoft.com/office/drawing/2014/main" id="{1059FAAE-1DED-A25D-33D7-71DE0F27DC60}"/>
                  </a:ext>
                </a:extLst>
              </p14:cNvPr>
              <p14:cNvContentPartPr/>
              <p14:nvPr/>
            </p14:nvContentPartPr>
            <p14:xfrm>
              <a:off x="7595239" y="3206107"/>
              <a:ext cx="286" cy="184220"/>
            </p14:xfrm>
          </p:contentPart>
        </mc:Choice>
        <mc:Fallback xmlns="">
          <p:pic>
            <p:nvPicPr>
              <p:cNvPr id="94" name="Freihand 93">
                <a:extLst>
                  <a:ext uri="{FF2B5EF4-FFF2-40B4-BE49-F238E27FC236}">
                    <a16:creationId xmlns:a16="http://schemas.microsoft.com/office/drawing/2014/main" id="{1059FAAE-1DED-A25D-33D7-71DE0F27DC60}"/>
                  </a:ext>
                </a:extLst>
              </p:cNvPr>
              <p:cNvPicPr/>
              <p:nvPr/>
            </p:nvPicPr>
            <p:blipFill>
              <a:blip r:embed="rId74"/>
              <a:stretch>
                <a:fillRect/>
              </a:stretch>
            </p:blipFill>
            <p:spPr>
              <a:xfrm>
                <a:off x="7566639" y="3170127"/>
                <a:ext cx="57200" cy="255821"/>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7" name="Freihand 97">
                <a:extLst>
                  <a:ext uri="{FF2B5EF4-FFF2-40B4-BE49-F238E27FC236}">
                    <a16:creationId xmlns:a16="http://schemas.microsoft.com/office/drawing/2014/main" id="{3FE8695F-A1C1-F571-C6AD-049F533F3CDC}"/>
                  </a:ext>
                </a:extLst>
              </p14:cNvPr>
              <p14:cNvContentPartPr/>
              <p14:nvPr/>
            </p14:nvContentPartPr>
            <p14:xfrm>
              <a:off x="10890515" y="1854530"/>
              <a:ext cx="286" cy="1034101"/>
            </p14:xfrm>
          </p:contentPart>
        </mc:Choice>
        <mc:Fallback xmlns="">
          <p:pic>
            <p:nvPicPr>
              <p:cNvPr id="97" name="Freihand 97">
                <a:extLst>
                  <a:ext uri="{FF2B5EF4-FFF2-40B4-BE49-F238E27FC236}">
                    <a16:creationId xmlns:a16="http://schemas.microsoft.com/office/drawing/2014/main" id="{3FE8695F-A1C1-F571-C6AD-049F533F3CDC}"/>
                  </a:ext>
                </a:extLst>
              </p:cNvPr>
              <p:cNvPicPr/>
              <p:nvPr/>
            </p:nvPicPr>
            <p:blipFill>
              <a:blip r:embed="rId76"/>
              <a:stretch>
                <a:fillRect/>
              </a:stretch>
            </p:blipFill>
            <p:spPr>
              <a:xfrm>
                <a:off x="10861915" y="1818536"/>
                <a:ext cx="57200" cy="1105729"/>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0" name="Freihand 100">
                <a:extLst>
                  <a:ext uri="{FF2B5EF4-FFF2-40B4-BE49-F238E27FC236}">
                    <a16:creationId xmlns:a16="http://schemas.microsoft.com/office/drawing/2014/main" id="{D313B22A-685E-B6D3-3FA1-BD5F37E884A2}"/>
                  </a:ext>
                </a:extLst>
              </p14:cNvPr>
              <p14:cNvContentPartPr/>
              <p14:nvPr/>
            </p14:nvContentPartPr>
            <p14:xfrm>
              <a:off x="10890515" y="3292520"/>
              <a:ext cx="286" cy="1050877"/>
            </p14:xfrm>
          </p:contentPart>
        </mc:Choice>
        <mc:Fallback xmlns="">
          <p:pic>
            <p:nvPicPr>
              <p:cNvPr id="100" name="Freihand 100">
                <a:extLst>
                  <a:ext uri="{FF2B5EF4-FFF2-40B4-BE49-F238E27FC236}">
                    <a16:creationId xmlns:a16="http://schemas.microsoft.com/office/drawing/2014/main" id="{D313B22A-685E-B6D3-3FA1-BD5F37E884A2}"/>
                  </a:ext>
                </a:extLst>
              </p:cNvPr>
              <p:cNvPicPr/>
              <p:nvPr/>
            </p:nvPicPr>
            <p:blipFill>
              <a:blip r:embed="rId78"/>
              <a:stretch>
                <a:fillRect/>
              </a:stretch>
            </p:blipFill>
            <p:spPr>
              <a:xfrm>
                <a:off x="10861915" y="3256519"/>
                <a:ext cx="57200" cy="1122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4" name="Freihand 113">
                <a:extLst>
                  <a:ext uri="{FF2B5EF4-FFF2-40B4-BE49-F238E27FC236}">
                    <a16:creationId xmlns:a16="http://schemas.microsoft.com/office/drawing/2014/main" id="{9DB59712-11E6-0F00-CEF2-F5186AC3651A}"/>
                  </a:ext>
                </a:extLst>
              </p14:cNvPr>
              <p14:cNvContentPartPr/>
              <p14:nvPr/>
            </p14:nvContentPartPr>
            <p14:xfrm>
              <a:off x="10886039" y="379044"/>
              <a:ext cx="286" cy="1019857"/>
            </p14:xfrm>
          </p:contentPart>
        </mc:Choice>
        <mc:Fallback xmlns="">
          <p:pic>
            <p:nvPicPr>
              <p:cNvPr id="114" name="Freihand 113">
                <a:extLst>
                  <a:ext uri="{FF2B5EF4-FFF2-40B4-BE49-F238E27FC236}">
                    <a16:creationId xmlns:a16="http://schemas.microsoft.com/office/drawing/2014/main" id="{9DB59712-11E6-0F00-CEF2-F5186AC3651A}"/>
                  </a:ext>
                </a:extLst>
              </p:cNvPr>
              <p:cNvPicPr/>
              <p:nvPr/>
            </p:nvPicPr>
            <p:blipFill>
              <a:blip r:embed="rId80"/>
              <a:stretch>
                <a:fillRect/>
              </a:stretch>
            </p:blipFill>
            <p:spPr>
              <a:xfrm>
                <a:off x="10857439" y="343045"/>
                <a:ext cx="57200" cy="1091495"/>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8" name="Freihand 117">
                <a:extLst>
                  <a:ext uri="{FF2B5EF4-FFF2-40B4-BE49-F238E27FC236}">
                    <a16:creationId xmlns:a16="http://schemas.microsoft.com/office/drawing/2014/main" id="{657BFAA0-E0D3-39AD-B5F6-582051E9FB68}"/>
                  </a:ext>
                </a:extLst>
              </p14:cNvPr>
              <p14:cNvContentPartPr/>
              <p14:nvPr/>
            </p14:nvContentPartPr>
            <p14:xfrm>
              <a:off x="10646757" y="1758430"/>
              <a:ext cx="286" cy="579882"/>
            </p14:xfrm>
          </p:contentPart>
        </mc:Choice>
        <mc:Fallback xmlns="">
          <p:pic>
            <p:nvPicPr>
              <p:cNvPr id="118" name="Freihand 117">
                <a:extLst>
                  <a:ext uri="{FF2B5EF4-FFF2-40B4-BE49-F238E27FC236}">
                    <a16:creationId xmlns:a16="http://schemas.microsoft.com/office/drawing/2014/main" id="{657BFAA0-E0D3-39AD-B5F6-582051E9FB68}"/>
                  </a:ext>
                </a:extLst>
              </p:cNvPr>
              <p:cNvPicPr/>
              <p:nvPr/>
            </p:nvPicPr>
            <p:blipFill>
              <a:blip r:embed="rId82"/>
              <a:stretch>
                <a:fillRect/>
              </a:stretch>
            </p:blipFill>
            <p:spPr>
              <a:xfrm>
                <a:off x="10618157" y="1722412"/>
                <a:ext cx="57200" cy="651557"/>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9" name="Freihand 119">
                <a:extLst>
                  <a:ext uri="{FF2B5EF4-FFF2-40B4-BE49-F238E27FC236}">
                    <a16:creationId xmlns:a16="http://schemas.microsoft.com/office/drawing/2014/main" id="{C9EDAA8B-657E-D048-A1A0-9E6489071722}"/>
                  </a:ext>
                </a:extLst>
              </p14:cNvPr>
              <p14:cNvContentPartPr/>
              <p14:nvPr/>
            </p14:nvContentPartPr>
            <p14:xfrm>
              <a:off x="10646757" y="732879"/>
              <a:ext cx="286" cy="770115"/>
            </p14:xfrm>
          </p:contentPart>
        </mc:Choice>
        <mc:Fallback xmlns="">
          <p:pic>
            <p:nvPicPr>
              <p:cNvPr id="119" name="Freihand 119">
                <a:extLst>
                  <a:ext uri="{FF2B5EF4-FFF2-40B4-BE49-F238E27FC236}">
                    <a16:creationId xmlns:a16="http://schemas.microsoft.com/office/drawing/2014/main" id="{C9EDAA8B-657E-D048-A1A0-9E6489071722}"/>
                  </a:ext>
                </a:extLst>
              </p:cNvPr>
              <p:cNvPicPr/>
              <p:nvPr/>
            </p:nvPicPr>
            <p:blipFill>
              <a:blip r:embed="rId84"/>
              <a:stretch>
                <a:fillRect/>
              </a:stretch>
            </p:blipFill>
            <p:spPr>
              <a:xfrm>
                <a:off x="10618157" y="696909"/>
                <a:ext cx="57200" cy="84169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2" name="Freihand 122">
                <a:extLst>
                  <a:ext uri="{FF2B5EF4-FFF2-40B4-BE49-F238E27FC236}">
                    <a16:creationId xmlns:a16="http://schemas.microsoft.com/office/drawing/2014/main" id="{08F560A1-D03D-A8D9-45A4-F3EADEE2A67A}"/>
                  </a:ext>
                </a:extLst>
              </p14:cNvPr>
              <p14:cNvContentPartPr/>
              <p14:nvPr/>
            </p14:nvContentPartPr>
            <p14:xfrm>
              <a:off x="7273054" y="730031"/>
              <a:ext cx="286" cy="425099"/>
            </p14:xfrm>
          </p:contentPart>
        </mc:Choice>
        <mc:Fallback xmlns="">
          <p:pic>
            <p:nvPicPr>
              <p:cNvPr id="122" name="Freihand 122">
                <a:extLst>
                  <a:ext uri="{FF2B5EF4-FFF2-40B4-BE49-F238E27FC236}">
                    <a16:creationId xmlns:a16="http://schemas.microsoft.com/office/drawing/2014/main" id="{08F560A1-D03D-A8D9-45A4-F3EADEE2A67A}"/>
                  </a:ext>
                </a:extLst>
              </p:cNvPr>
              <p:cNvPicPr/>
              <p:nvPr/>
            </p:nvPicPr>
            <p:blipFill>
              <a:blip r:embed="rId86"/>
              <a:stretch>
                <a:fillRect/>
              </a:stretch>
            </p:blipFill>
            <p:spPr>
              <a:xfrm>
                <a:off x="7244454" y="694067"/>
                <a:ext cx="57200" cy="496668"/>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2" name="Freihand 151">
                <a:extLst>
                  <a:ext uri="{FF2B5EF4-FFF2-40B4-BE49-F238E27FC236}">
                    <a16:creationId xmlns:a16="http://schemas.microsoft.com/office/drawing/2014/main" id="{B56155B6-7254-8686-2479-3BB474024232}"/>
                  </a:ext>
                </a:extLst>
              </p14:cNvPr>
              <p14:cNvContentPartPr/>
              <p14:nvPr/>
            </p14:nvContentPartPr>
            <p14:xfrm>
              <a:off x="7059161" y="1045740"/>
              <a:ext cx="175168" cy="317"/>
            </p14:xfrm>
          </p:contentPart>
        </mc:Choice>
        <mc:Fallback xmlns="">
          <p:pic>
            <p:nvPicPr>
              <p:cNvPr id="152" name="Freihand 151">
                <a:extLst>
                  <a:ext uri="{FF2B5EF4-FFF2-40B4-BE49-F238E27FC236}">
                    <a16:creationId xmlns:a16="http://schemas.microsoft.com/office/drawing/2014/main" id="{B56155B6-7254-8686-2479-3BB474024232}"/>
                  </a:ext>
                </a:extLst>
              </p:cNvPr>
              <p:cNvPicPr/>
              <p:nvPr/>
            </p:nvPicPr>
            <p:blipFill>
              <a:blip r:embed="rId88"/>
              <a:stretch>
                <a:fillRect/>
              </a:stretch>
            </p:blipFill>
            <p:spPr>
              <a:xfrm>
                <a:off x="7041177" y="1029890"/>
                <a:ext cx="210777" cy="317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3" name="Freihand 152">
                <a:extLst>
                  <a:ext uri="{FF2B5EF4-FFF2-40B4-BE49-F238E27FC236}">
                    <a16:creationId xmlns:a16="http://schemas.microsoft.com/office/drawing/2014/main" id="{7BAC2D7F-4433-09A3-E749-7D4FD9F4D1A6}"/>
                  </a:ext>
                </a:extLst>
              </p14:cNvPr>
              <p14:cNvContentPartPr/>
              <p14:nvPr/>
            </p14:nvContentPartPr>
            <p14:xfrm>
              <a:off x="10670143" y="1045740"/>
              <a:ext cx="176027" cy="317"/>
            </p14:xfrm>
          </p:contentPart>
        </mc:Choice>
        <mc:Fallback xmlns="">
          <p:pic>
            <p:nvPicPr>
              <p:cNvPr id="153" name="Freihand 152">
                <a:extLst>
                  <a:ext uri="{FF2B5EF4-FFF2-40B4-BE49-F238E27FC236}">
                    <a16:creationId xmlns:a16="http://schemas.microsoft.com/office/drawing/2014/main" id="{7BAC2D7F-4433-09A3-E749-7D4FD9F4D1A6}"/>
                  </a:ext>
                </a:extLst>
              </p:cNvPr>
              <p:cNvPicPr/>
              <p:nvPr/>
            </p:nvPicPr>
            <p:blipFill>
              <a:blip r:embed="rId88"/>
              <a:stretch>
                <a:fillRect/>
              </a:stretch>
            </p:blipFill>
            <p:spPr>
              <a:xfrm>
                <a:off x="10652144" y="1029890"/>
                <a:ext cx="211664" cy="31700"/>
              </a:xfrm>
              <a:prstGeom prst="rect">
                <a:avLst/>
              </a:prstGeom>
            </p:spPr>
          </p:pic>
        </mc:Fallback>
      </mc:AlternateContent>
      <p:grpSp>
        <p:nvGrpSpPr>
          <p:cNvPr id="29" name="Gruppieren 28">
            <a:extLst>
              <a:ext uri="{FF2B5EF4-FFF2-40B4-BE49-F238E27FC236}">
                <a16:creationId xmlns:a16="http://schemas.microsoft.com/office/drawing/2014/main" id="{8ECE3B8B-3EAE-4976-8208-E6E44DF10393}"/>
              </a:ext>
            </a:extLst>
          </p:cNvPr>
          <p:cNvGrpSpPr/>
          <p:nvPr/>
        </p:nvGrpSpPr>
        <p:grpSpPr>
          <a:xfrm>
            <a:off x="7061350" y="354026"/>
            <a:ext cx="3827366" cy="342513"/>
            <a:chOff x="404342" y="413658"/>
            <a:chExt cx="3827366" cy="342513"/>
          </a:xfrm>
        </p:grpSpPr>
        <mc:AlternateContent xmlns:mc="http://schemas.openxmlformats.org/markup-compatibility/2006" xmlns:p14="http://schemas.microsoft.com/office/powerpoint/2010/main">
          <mc:Choice Requires="p14">
            <p:contentPart p14:bwMode="auto" r:id="rId90">
              <p14:nvContentPartPr>
                <p14:cNvPr id="5" name="Freihand 4">
                  <a:extLst>
                    <a:ext uri="{FF2B5EF4-FFF2-40B4-BE49-F238E27FC236}">
                      <a16:creationId xmlns:a16="http://schemas.microsoft.com/office/drawing/2014/main" id="{56DAAF18-F479-894B-D150-1120C58E8191}"/>
                    </a:ext>
                  </a:extLst>
                </p14:cNvPr>
                <p14:cNvContentPartPr/>
                <p14:nvPr/>
              </p14:nvContentPartPr>
              <p14:xfrm>
                <a:off x="404342" y="745063"/>
                <a:ext cx="3827366" cy="317"/>
              </p14:xfrm>
            </p:contentPart>
          </mc:Choice>
          <mc:Fallback xmlns="">
            <p:pic>
              <p:nvPicPr>
                <p:cNvPr id="5" name="Freihand 4">
                  <a:extLst>
                    <a:ext uri="{FF2B5EF4-FFF2-40B4-BE49-F238E27FC236}">
                      <a16:creationId xmlns:a16="http://schemas.microsoft.com/office/drawing/2014/main" id="{56DAAF18-F479-894B-D150-1120C58E8191}"/>
                    </a:ext>
                  </a:extLst>
                </p:cNvPr>
                <p:cNvPicPr/>
                <p:nvPr/>
              </p:nvPicPr>
              <p:blipFill>
                <a:blip r:embed="rId92"/>
                <a:stretch>
                  <a:fillRect/>
                </a:stretch>
              </p:blipFill>
              <p:spPr>
                <a:xfrm>
                  <a:off x="368343" y="713363"/>
                  <a:ext cx="3899003"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 name="Freihand 5">
                  <a:extLst>
                    <a:ext uri="{FF2B5EF4-FFF2-40B4-BE49-F238E27FC236}">
                      <a16:creationId xmlns:a16="http://schemas.microsoft.com/office/drawing/2014/main" id="{5C15E0D6-474A-259B-FADB-D317A88E164C}"/>
                    </a:ext>
                  </a:extLst>
                </p14:cNvPr>
                <p14:cNvContentPartPr/>
                <p14:nvPr/>
              </p14:nvContentPartPr>
              <p14:xfrm>
                <a:off x="414647" y="413658"/>
                <a:ext cx="3811910" cy="317"/>
              </p14:xfrm>
            </p:contentPart>
          </mc:Choice>
          <mc:Fallback xmlns="">
            <p:pic>
              <p:nvPicPr>
                <p:cNvPr id="6" name="Freihand 5">
                  <a:extLst>
                    <a:ext uri="{FF2B5EF4-FFF2-40B4-BE49-F238E27FC236}">
                      <a16:creationId xmlns:a16="http://schemas.microsoft.com/office/drawing/2014/main" id="{5C15E0D6-474A-259B-FADB-D317A88E164C}"/>
                    </a:ext>
                  </a:extLst>
                </p:cNvPr>
                <p:cNvPicPr/>
                <p:nvPr/>
              </p:nvPicPr>
              <p:blipFill>
                <a:blip r:embed="rId94"/>
                <a:stretch>
                  <a:fillRect/>
                </a:stretch>
              </p:blipFill>
              <p:spPr>
                <a:xfrm>
                  <a:off x="378648" y="381958"/>
                  <a:ext cx="3883548"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6" name="Freihand 166">
                  <a:extLst>
                    <a:ext uri="{FF2B5EF4-FFF2-40B4-BE49-F238E27FC236}">
                      <a16:creationId xmlns:a16="http://schemas.microsoft.com/office/drawing/2014/main" id="{FCFCB2B9-3A05-C453-1558-1A8390B67302}"/>
                    </a:ext>
                  </a:extLst>
                </p14:cNvPr>
                <p14:cNvContentPartPr/>
                <p14:nvPr/>
              </p14:nvContentPartPr>
              <p14:xfrm>
                <a:off x="809209" y="451039"/>
                <a:ext cx="286" cy="251324"/>
              </p14:xfrm>
            </p:contentPart>
          </mc:Choice>
          <mc:Fallback xmlns="">
            <p:pic>
              <p:nvPicPr>
                <p:cNvPr id="166" name="Freihand 166">
                  <a:extLst>
                    <a:ext uri="{FF2B5EF4-FFF2-40B4-BE49-F238E27FC236}">
                      <a16:creationId xmlns:a16="http://schemas.microsoft.com/office/drawing/2014/main" id="{FCFCB2B9-3A05-C453-1558-1A8390B67302}"/>
                    </a:ext>
                  </a:extLst>
                </p:cNvPr>
                <p:cNvPicPr/>
                <p:nvPr/>
              </p:nvPicPr>
              <p:blipFill>
                <a:blip r:embed="rId96"/>
                <a:stretch>
                  <a:fillRect/>
                </a:stretch>
              </p:blipFill>
              <p:spPr>
                <a:xfrm>
                  <a:off x="794909" y="433036"/>
                  <a:ext cx="28600" cy="28697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9" name="Freihand 169">
                  <a:extLst>
                    <a:ext uri="{FF2B5EF4-FFF2-40B4-BE49-F238E27FC236}">
                      <a16:creationId xmlns:a16="http://schemas.microsoft.com/office/drawing/2014/main" id="{CEE181A2-40E1-498D-CBAC-00FB7F3BBD68}"/>
                    </a:ext>
                  </a:extLst>
                </p14:cNvPr>
                <p14:cNvContentPartPr/>
                <p14:nvPr/>
              </p14:nvContentPartPr>
              <p14:xfrm>
                <a:off x="1097436" y="435212"/>
                <a:ext cx="269908" cy="305451"/>
              </p14:xfrm>
            </p:contentPart>
          </mc:Choice>
          <mc:Fallback xmlns="">
            <p:pic>
              <p:nvPicPr>
                <p:cNvPr id="169" name="Freihand 169">
                  <a:extLst>
                    <a:ext uri="{FF2B5EF4-FFF2-40B4-BE49-F238E27FC236}">
                      <a16:creationId xmlns:a16="http://schemas.microsoft.com/office/drawing/2014/main" id="{CEE181A2-40E1-498D-CBAC-00FB7F3BBD68}"/>
                    </a:ext>
                  </a:extLst>
                </p:cNvPr>
                <p:cNvPicPr/>
                <p:nvPr/>
              </p:nvPicPr>
              <p:blipFill>
                <a:blip r:embed="rId98"/>
                <a:stretch>
                  <a:fillRect/>
                </a:stretch>
              </p:blipFill>
              <p:spPr>
                <a:xfrm>
                  <a:off x="1079466" y="417202"/>
                  <a:ext cx="305488" cy="341111"/>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2" name="Freihand 172">
                  <a:extLst>
                    <a:ext uri="{FF2B5EF4-FFF2-40B4-BE49-F238E27FC236}">
                      <a16:creationId xmlns:a16="http://schemas.microsoft.com/office/drawing/2014/main" id="{9CD422B4-0A39-AF9B-8A79-838466C1D139}"/>
                    </a:ext>
                  </a:extLst>
                </p14:cNvPr>
                <p14:cNvContentPartPr/>
                <p14:nvPr/>
              </p14:nvContentPartPr>
              <p14:xfrm>
                <a:off x="1636679" y="428564"/>
                <a:ext cx="290515" cy="314314"/>
              </p14:xfrm>
            </p:contentPart>
          </mc:Choice>
          <mc:Fallback xmlns="">
            <p:pic>
              <p:nvPicPr>
                <p:cNvPr id="172" name="Freihand 172">
                  <a:extLst>
                    <a:ext uri="{FF2B5EF4-FFF2-40B4-BE49-F238E27FC236}">
                      <a16:creationId xmlns:a16="http://schemas.microsoft.com/office/drawing/2014/main" id="{9CD422B4-0A39-AF9B-8A79-838466C1D139}"/>
                    </a:ext>
                  </a:extLst>
                </p:cNvPr>
                <p:cNvPicPr/>
                <p:nvPr/>
              </p:nvPicPr>
              <p:blipFill>
                <a:blip r:embed="rId100"/>
                <a:stretch>
                  <a:fillRect/>
                </a:stretch>
              </p:blipFill>
              <p:spPr>
                <a:xfrm>
                  <a:off x="1618657" y="410583"/>
                  <a:ext cx="326199" cy="349917"/>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5" name="Freihand 175">
                  <a:extLst>
                    <a:ext uri="{FF2B5EF4-FFF2-40B4-BE49-F238E27FC236}">
                      <a16:creationId xmlns:a16="http://schemas.microsoft.com/office/drawing/2014/main" id="{2076C0F1-918B-36CD-FE66-6F1550114925}"/>
                    </a:ext>
                  </a:extLst>
                </p14:cNvPr>
                <p14:cNvContentPartPr/>
                <p14:nvPr/>
              </p14:nvContentPartPr>
              <p14:xfrm>
                <a:off x="2188517" y="443124"/>
                <a:ext cx="255597" cy="306717"/>
              </p14:xfrm>
            </p:contentPart>
          </mc:Choice>
          <mc:Fallback xmlns="">
            <p:pic>
              <p:nvPicPr>
                <p:cNvPr id="175" name="Freihand 175">
                  <a:extLst>
                    <a:ext uri="{FF2B5EF4-FFF2-40B4-BE49-F238E27FC236}">
                      <a16:creationId xmlns:a16="http://schemas.microsoft.com/office/drawing/2014/main" id="{2076C0F1-918B-36CD-FE66-6F1550114925}"/>
                    </a:ext>
                  </a:extLst>
                </p:cNvPr>
                <p:cNvPicPr/>
                <p:nvPr/>
              </p:nvPicPr>
              <p:blipFill>
                <a:blip r:embed="rId102"/>
                <a:stretch>
                  <a:fillRect/>
                </a:stretch>
              </p:blipFill>
              <p:spPr>
                <a:xfrm>
                  <a:off x="2170517" y="425124"/>
                  <a:ext cx="291237" cy="342357"/>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6" name="Freihand 175">
                  <a:extLst>
                    <a:ext uri="{FF2B5EF4-FFF2-40B4-BE49-F238E27FC236}">
                      <a16:creationId xmlns:a16="http://schemas.microsoft.com/office/drawing/2014/main" id="{DBF9B015-E06A-4E82-D02E-96263C4CE857}"/>
                    </a:ext>
                  </a:extLst>
                </p14:cNvPr>
                <p14:cNvContentPartPr/>
                <p14:nvPr/>
              </p14:nvContentPartPr>
              <p14:xfrm>
                <a:off x="2736058" y="455469"/>
                <a:ext cx="286" cy="273798"/>
              </p14:xfrm>
            </p:contentPart>
          </mc:Choice>
          <mc:Fallback xmlns="">
            <p:pic>
              <p:nvPicPr>
                <p:cNvPr id="176" name="Freihand 175">
                  <a:extLst>
                    <a:ext uri="{FF2B5EF4-FFF2-40B4-BE49-F238E27FC236}">
                      <a16:creationId xmlns:a16="http://schemas.microsoft.com/office/drawing/2014/main" id="{DBF9B015-E06A-4E82-D02E-96263C4CE857}"/>
                    </a:ext>
                  </a:extLst>
                </p:cNvPr>
                <p:cNvPicPr/>
                <p:nvPr/>
              </p:nvPicPr>
              <p:blipFill>
                <a:blip r:embed="rId104"/>
                <a:stretch>
                  <a:fillRect/>
                </a:stretch>
              </p:blipFill>
              <p:spPr>
                <a:xfrm>
                  <a:off x="2721758" y="437456"/>
                  <a:ext cx="28600" cy="309464"/>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9" name="Freihand 179">
                  <a:extLst>
                    <a:ext uri="{FF2B5EF4-FFF2-40B4-BE49-F238E27FC236}">
                      <a16:creationId xmlns:a16="http://schemas.microsoft.com/office/drawing/2014/main" id="{A5F4D050-2EAC-7337-C92E-8525E03D4191}"/>
                    </a:ext>
                  </a:extLst>
                </p14:cNvPr>
                <p14:cNvContentPartPr/>
                <p14:nvPr/>
              </p14:nvContentPartPr>
              <p14:xfrm>
                <a:off x="3021996" y="428566"/>
                <a:ext cx="235275" cy="289624"/>
              </p14:xfrm>
            </p:contentPart>
          </mc:Choice>
          <mc:Fallback xmlns="">
            <p:pic>
              <p:nvPicPr>
                <p:cNvPr id="179" name="Freihand 179">
                  <a:extLst>
                    <a:ext uri="{FF2B5EF4-FFF2-40B4-BE49-F238E27FC236}">
                      <a16:creationId xmlns:a16="http://schemas.microsoft.com/office/drawing/2014/main" id="{A5F4D050-2EAC-7337-C92E-8525E03D4191}"/>
                    </a:ext>
                  </a:extLst>
                </p:cNvPr>
                <p:cNvPicPr/>
                <p:nvPr/>
              </p:nvPicPr>
              <p:blipFill>
                <a:blip r:embed="rId106"/>
                <a:stretch>
                  <a:fillRect/>
                </a:stretch>
              </p:blipFill>
              <p:spPr>
                <a:xfrm>
                  <a:off x="3004009" y="410577"/>
                  <a:ext cx="270890" cy="32524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0" name="Freihand 179">
                  <a:extLst>
                    <a:ext uri="{FF2B5EF4-FFF2-40B4-BE49-F238E27FC236}">
                      <a16:creationId xmlns:a16="http://schemas.microsoft.com/office/drawing/2014/main" id="{0CC3AB06-8E8B-752E-212F-3F5B1000B5D5}"/>
                    </a:ext>
                  </a:extLst>
                </p14:cNvPr>
                <p14:cNvContentPartPr/>
                <p14:nvPr/>
              </p14:nvContentPartPr>
              <p14:xfrm>
                <a:off x="3514296" y="449771"/>
                <a:ext cx="286" cy="306400"/>
              </p14:xfrm>
            </p:contentPart>
          </mc:Choice>
          <mc:Fallback xmlns="">
            <p:pic>
              <p:nvPicPr>
                <p:cNvPr id="180" name="Freihand 179">
                  <a:extLst>
                    <a:ext uri="{FF2B5EF4-FFF2-40B4-BE49-F238E27FC236}">
                      <a16:creationId xmlns:a16="http://schemas.microsoft.com/office/drawing/2014/main" id="{0CC3AB06-8E8B-752E-212F-3F5B1000B5D5}"/>
                    </a:ext>
                  </a:extLst>
                </p:cNvPr>
                <p:cNvPicPr/>
                <p:nvPr/>
              </p:nvPicPr>
              <p:blipFill>
                <a:blip r:embed="rId108"/>
                <a:stretch>
                  <a:fillRect/>
                </a:stretch>
              </p:blipFill>
              <p:spPr>
                <a:xfrm>
                  <a:off x="3499996" y="431769"/>
                  <a:ext cx="28600" cy="342045"/>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81" name="Freihand 180">
                  <a:extLst>
                    <a:ext uri="{FF2B5EF4-FFF2-40B4-BE49-F238E27FC236}">
                      <a16:creationId xmlns:a16="http://schemas.microsoft.com/office/drawing/2014/main" id="{FD356848-BB48-399F-FA26-D39C1E48D054}"/>
                    </a:ext>
                  </a:extLst>
                </p14:cNvPr>
                <p14:cNvContentPartPr/>
                <p14:nvPr/>
              </p14:nvContentPartPr>
              <p14:xfrm>
                <a:off x="3794222" y="440910"/>
                <a:ext cx="286" cy="261453"/>
              </p14:xfrm>
            </p:contentPart>
          </mc:Choice>
          <mc:Fallback xmlns="">
            <p:pic>
              <p:nvPicPr>
                <p:cNvPr id="181" name="Freihand 180">
                  <a:extLst>
                    <a:ext uri="{FF2B5EF4-FFF2-40B4-BE49-F238E27FC236}">
                      <a16:creationId xmlns:a16="http://schemas.microsoft.com/office/drawing/2014/main" id="{FD356848-BB48-399F-FA26-D39C1E48D054}"/>
                    </a:ext>
                  </a:extLst>
                </p:cNvPr>
                <p:cNvPicPr/>
                <p:nvPr/>
              </p:nvPicPr>
              <p:blipFill>
                <a:blip r:embed="rId110"/>
                <a:stretch>
                  <a:fillRect/>
                </a:stretch>
              </p:blipFill>
              <p:spPr>
                <a:xfrm>
                  <a:off x="3779922" y="422904"/>
                  <a:ext cx="28600" cy="29710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189" name="Freihand 189">
                <a:extLst>
                  <a:ext uri="{FF2B5EF4-FFF2-40B4-BE49-F238E27FC236}">
                    <a16:creationId xmlns:a16="http://schemas.microsoft.com/office/drawing/2014/main" id="{EA49A86F-73D9-91F1-D23E-88D495FB6641}"/>
                  </a:ext>
                </a:extLst>
              </p14:cNvPr>
              <p14:cNvContentPartPr/>
              <p14:nvPr/>
            </p14:nvContentPartPr>
            <p14:xfrm>
              <a:off x="10649220" y="3748579"/>
              <a:ext cx="286" cy="259238"/>
            </p14:xfrm>
          </p:contentPart>
        </mc:Choice>
        <mc:Fallback xmlns="">
          <p:pic>
            <p:nvPicPr>
              <p:cNvPr id="189" name="Freihand 189">
                <a:extLst>
                  <a:ext uri="{FF2B5EF4-FFF2-40B4-BE49-F238E27FC236}">
                    <a16:creationId xmlns:a16="http://schemas.microsoft.com/office/drawing/2014/main" id="{EA49A86F-73D9-91F1-D23E-88D495FB6641}"/>
                  </a:ext>
                </a:extLst>
              </p:cNvPr>
              <p:cNvPicPr/>
              <p:nvPr/>
            </p:nvPicPr>
            <p:blipFill>
              <a:blip r:embed="rId112"/>
              <a:stretch>
                <a:fillRect/>
              </a:stretch>
            </p:blipFill>
            <p:spPr>
              <a:xfrm>
                <a:off x="10634920" y="3730601"/>
                <a:ext cx="28600" cy="29483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90" name="Freihand 189">
                <a:extLst>
                  <a:ext uri="{FF2B5EF4-FFF2-40B4-BE49-F238E27FC236}">
                    <a16:creationId xmlns:a16="http://schemas.microsoft.com/office/drawing/2014/main" id="{9059ECE6-606B-7876-289D-3D107D44787F}"/>
                  </a:ext>
                </a:extLst>
              </p14:cNvPr>
              <p14:cNvContentPartPr/>
              <p14:nvPr/>
            </p14:nvContentPartPr>
            <p14:xfrm>
              <a:off x="10649220" y="4107842"/>
              <a:ext cx="286" cy="253223"/>
            </p14:xfrm>
          </p:contentPart>
        </mc:Choice>
        <mc:Fallback xmlns="">
          <p:pic>
            <p:nvPicPr>
              <p:cNvPr id="190" name="Freihand 189">
                <a:extLst>
                  <a:ext uri="{FF2B5EF4-FFF2-40B4-BE49-F238E27FC236}">
                    <a16:creationId xmlns:a16="http://schemas.microsoft.com/office/drawing/2014/main" id="{9059ECE6-606B-7876-289D-3D107D44787F}"/>
                  </a:ext>
                </a:extLst>
              </p:cNvPr>
              <p:cNvPicPr/>
              <p:nvPr/>
            </p:nvPicPr>
            <p:blipFill>
              <a:blip r:embed="rId114"/>
              <a:stretch>
                <a:fillRect/>
              </a:stretch>
            </p:blipFill>
            <p:spPr>
              <a:xfrm>
                <a:off x="10634920" y="4089857"/>
                <a:ext cx="28600" cy="288832"/>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01" name="Freihand 201">
                <a:extLst>
                  <a:ext uri="{FF2B5EF4-FFF2-40B4-BE49-F238E27FC236}">
                    <a16:creationId xmlns:a16="http://schemas.microsoft.com/office/drawing/2014/main" id="{C483548A-B9F4-84B9-6C11-13A214298D70}"/>
                  </a:ext>
                </a:extLst>
              </p14:cNvPr>
              <p14:cNvContentPartPr/>
              <p14:nvPr/>
            </p14:nvContentPartPr>
            <p14:xfrm>
              <a:off x="7276377" y="3790994"/>
              <a:ext cx="286" cy="530186"/>
            </p14:xfrm>
          </p:contentPart>
        </mc:Choice>
        <mc:Fallback xmlns="">
          <p:pic>
            <p:nvPicPr>
              <p:cNvPr id="201" name="Freihand 201">
                <a:extLst>
                  <a:ext uri="{FF2B5EF4-FFF2-40B4-BE49-F238E27FC236}">
                    <a16:creationId xmlns:a16="http://schemas.microsoft.com/office/drawing/2014/main" id="{C483548A-B9F4-84B9-6C11-13A214298D70}"/>
                  </a:ext>
                </a:extLst>
              </p:cNvPr>
              <p:cNvPicPr/>
              <p:nvPr/>
            </p:nvPicPr>
            <p:blipFill>
              <a:blip r:embed="rId116"/>
              <a:stretch>
                <a:fillRect/>
              </a:stretch>
            </p:blipFill>
            <p:spPr>
              <a:xfrm>
                <a:off x="7262077" y="3772997"/>
                <a:ext cx="28600" cy="5658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36" name="Freihand 236">
                <a:extLst>
                  <a:ext uri="{FF2B5EF4-FFF2-40B4-BE49-F238E27FC236}">
                    <a16:creationId xmlns:a16="http://schemas.microsoft.com/office/drawing/2014/main" id="{69406135-55A2-917D-84D0-9E480E523AD1}"/>
                  </a:ext>
                </a:extLst>
              </p14:cNvPr>
              <p14:cNvContentPartPr/>
              <p14:nvPr/>
            </p14:nvContentPartPr>
            <p14:xfrm>
              <a:off x="6975390" y="1291870"/>
              <a:ext cx="297952" cy="1058474"/>
            </p14:xfrm>
          </p:contentPart>
        </mc:Choice>
        <mc:Fallback xmlns="">
          <p:pic>
            <p:nvPicPr>
              <p:cNvPr id="236" name="Freihand 236">
                <a:extLst>
                  <a:ext uri="{FF2B5EF4-FFF2-40B4-BE49-F238E27FC236}">
                    <a16:creationId xmlns:a16="http://schemas.microsoft.com/office/drawing/2014/main" id="{69406135-55A2-917D-84D0-9E480E523AD1}"/>
                  </a:ext>
                </a:extLst>
              </p:cNvPr>
              <p:cNvPicPr/>
              <p:nvPr/>
            </p:nvPicPr>
            <p:blipFill>
              <a:blip r:embed="rId118"/>
              <a:stretch>
                <a:fillRect/>
              </a:stretch>
            </p:blipFill>
            <p:spPr>
              <a:xfrm>
                <a:off x="6944406" y="1255880"/>
                <a:ext cx="364604" cy="1130095"/>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37" name="Freihand 236">
                <a:extLst>
                  <a:ext uri="{FF2B5EF4-FFF2-40B4-BE49-F238E27FC236}">
                    <a16:creationId xmlns:a16="http://schemas.microsoft.com/office/drawing/2014/main" id="{AAE3D458-2152-8336-2E48-64CC614E6353}"/>
                  </a:ext>
                </a:extLst>
              </p14:cNvPr>
              <p14:cNvContentPartPr/>
              <p14:nvPr/>
            </p14:nvContentPartPr>
            <p14:xfrm>
              <a:off x="6931025" y="2917890"/>
              <a:ext cx="104758" cy="352613"/>
            </p14:xfrm>
          </p:contentPart>
        </mc:Choice>
        <mc:Fallback xmlns="">
          <p:pic>
            <p:nvPicPr>
              <p:cNvPr id="237" name="Freihand 236">
                <a:extLst>
                  <a:ext uri="{FF2B5EF4-FFF2-40B4-BE49-F238E27FC236}">
                    <a16:creationId xmlns:a16="http://schemas.microsoft.com/office/drawing/2014/main" id="{AAE3D458-2152-8336-2E48-64CC614E6353}"/>
                  </a:ext>
                </a:extLst>
              </p:cNvPr>
              <p:cNvPicPr/>
              <p:nvPr/>
            </p:nvPicPr>
            <p:blipFill>
              <a:blip r:embed="rId120"/>
              <a:stretch>
                <a:fillRect/>
              </a:stretch>
            </p:blipFill>
            <p:spPr>
              <a:xfrm>
                <a:off x="6899959" y="2886946"/>
                <a:ext cx="166168" cy="413781"/>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38" name="Freihand 237">
                <a:extLst>
                  <a:ext uri="{FF2B5EF4-FFF2-40B4-BE49-F238E27FC236}">
                    <a16:creationId xmlns:a16="http://schemas.microsoft.com/office/drawing/2014/main" id="{02CA2D10-035C-CF75-A05A-8674BA083A5C}"/>
                  </a:ext>
                </a:extLst>
              </p14:cNvPr>
              <p14:cNvContentPartPr/>
              <p14:nvPr/>
            </p14:nvContentPartPr>
            <p14:xfrm>
              <a:off x="6954496" y="4381203"/>
              <a:ext cx="94166" cy="312098"/>
            </p14:xfrm>
          </p:contentPart>
        </mc:Choice>
        <mc:Fallback xmlns="">
          <p:pic>
            <p:nvPicPr>
              <p:cNvPr id="238" name="Freihand 237">
                <a:extLst>
                  <a:ext uri="{FF2B5EF4-FFF2-40B4-BE49-F238E27FC236}">
                    <a16:creationId xmlns:a16="http://schemas.microsoft.com/office/drawing/2014/main" id="{02CA2D10-035C-CF75-A05A-8674BA083A5C}"/>
                  </a:ext>
                </a:extLst>
              </p:cNvPr>
              <p:cNvPicPr/>
              <p:nvPr/>
            </p:nvPicPr>
            <p:blipFill>
              <a:blip r:embed="rId122"/>
              <a:stretch>
                <a:fillRect/>
              </a:stretch>
            </p:blipFill>
            <p:spPr>
              <a:xfrm>
                <a:off x="6923587" y="4350209"/>
                <a:ext cx="155266" cy="373364"/>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39" name="Freihand 238">
                <a:extLst>
                  <a:ext uri="{FF2B5EF4-FFF2-40B4-BE49-F238E27FC236}">
                    <a16:creationId xmlns:a16="http://schemas.microsoft.com/office/drawing/2014/main" id="{DE3E4598-8329-388C-786D-1E83C49D4A5D}"/>
                  </a:ext>
                </a:extLst>
              </p14:cNvPr>
              <p14:cNvContentPartPr/>
              <p14:nvPr/>
            </p14:nvContentPartPr>
            <p14:xfrm>
              <a:off x="10903794" y="1462807"/>
              <a:ext cx="70696" cy="352613"/>
            </p14:xfrm>
          </p:contentPart>
        </mc:Choice>
        <mc:Fallback xmlns="">
          <p:pic>
            <p:nvPicPr>
              <p:cNvPr id="239" name="Freihand 238">
                <a:extLst>
                  <a:ext uri="{FF2B5EF4-FFF2-40B4-BE49-F238E27FC236}">
                    <a16:creationId xmlns:a16="http://schemas.microsoft.com/office/drawing/2014/main" id="{DE3E4598-8329-388C-786D-1E83C49D4A5D}"/>
                  </a:ext>
                </a:extLst>
              </p:cNvPr>
              <p:cNvPicPr/>
              <p:nvPr/>
            </p:nvPicPr>
            <p:blipFill>
              <a:blip r:embed="rId124"/>
              <a:stretch>
                <a:fillRect/>
              </a:stretch>
            </p:blipFill>
            <p:spPr>
              <a:xfrm>
                <a:off x="10872932" y="1431863"/>
                <a:ext cx="131703" cy="413781"/>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0" name="Freihand 239">
                <a:extLst>
                  <a:ext uri="{FF2B5EF4-FFF2-40B4-BE49-F238E27FC236}">
                    <a16:creationId xmlns:a16="http://schemas.microsoft.com/office/drawing/2014/main" id="{C13D2A9C-A086-95B9-9272-E20FF72C0912}"/>
                  </a:ext>
                </a:extLst>
              </p14:cNvPr>
              <p14:cNvContentPartPr/>
              <p14:nvPr/>
            </p14:nvContentPartPr>
            <p14:xfrm>
              <a:off x="10890630" y="2937834"/>
              <a:ext cx="44651" cy="317795"/>
            </p14:xfrm>
          </p:contentPart>
        </mc:Choice>
        <mc:Fallback xmlns="">
          <p:pic>
            <p:nvPicPr>
              <p:cNvPr id="240" name="Freihand 239">
                <a:extLst>
                  <a:ext uri="{FF2B5EF4-FFF2-40B4-BE49-F238E27FC236}">
                    <a16:creationId xmlns:a16="http://schemas.microsoft.com/office/drawing/2014/main" id="{C13D2A9C-A086-95B9-9272-E20FF72C0912}"/>
                  </a:ext>
                </a:extLst>
              </p:cNvPr>
              <p:cNvPicPr/>
              <p:nvPr/>
            </p:nvPicPr>
            <p:blipFill>
              <a:blip r:embed="rId126"/>
              <a:stretch>
                <a:fillRect/>
              </a:stretch>
            </p:blipFill>
            <p:spPr>
              <a:xfrm>
                <a:off x="10859662" y="2906847"/>
                <a:ext cx="105866" cy="379048"/>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41" name="Freihand 240">
                <a:extLst>
                  <a:ext uri="{FF2B5EF4-FFF2-40B4-BE49-F238E27FC236}">
                    <a16:creationId xmlns:a16="http://schemas.microsoft.com/office/drawing/2014/main" id="{00074C40-7CCE-CA70-81BA-37BCEBE3B1A6}"/>
                  </a:ext>
                </a:extLst>
              </p14:cNvPr>
              <p14:cNvContentPartPr/>
              <p14:nvPr/>
            </p14:nvContentPartPr>
            <p14:xfrm>
              <a:off x="10888054" y="4384052"/>
              <a:ext cx="68121" cy="306400"/>
            </p14:xfrm>
          </p:contentPart>
        </mc:Choice>
        <mc:Fallback xmlns="">
          <p:pic>
            <p:nvPicPr>
              <p:cNvPr id="241" name="Freihand 240">
                <a:extLst>
                  <a:ext uri="{FF2B5EF4-FFF2-40B4-BE49-F238E27FC236}">
                    <a16:creationId xmlns:a16="http://schemas.microsoft.com/office/drawing/2014/main" id="{00074C40-7CCE-CA70-81BA-37BCEBE3B1A6}"/>
                  </a:ext>
                </a:extLst>
              </p:cNvPr>
              <p:cNvPicPr/>
              <p:nvPr/>
            </p:nvPicPr>
            <p:blipFill>
              <a:blip r:embed="rId128"/>
              <a:stretch>
                <a:fillRect/>
              </a:stretch>
            </p:blipFill>
            <p:spPr>
              <a:xfrm>
                <a:off x="10857220" y="4353052"/>
                <a:ext cx="129071" cy="367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 name="Freihand 48">
                <a:extLst>
                  <a:ext uri="{FF2B5EF4-FFF2-40B4-BE49-F238E27FC236}">
                    <a16:creationId xmlns:a16="http://schemas.microsoft.com/office/drawing/2014/main" id="{E1158D0E-A32C-0134-849C-3C40BF190331}"/>
                  </a:ext>
                </a:extLst>
              </p14:cNvPr>
              <p14:cNvContentPartPr/>
              <p14:nvPr/>
            </p14:nvContentPartPr>
            <p14:xfrm>
              <a:off x="8260173" y="11272031"/>
              <a:ext cx="1467176" cy="317"/>
            </p14:xfrm>
          </p:contentPart>
        </mc:Choice>
        <mc:Fallback xmlns="">
          <p:pic>
            <p:nvPicPr>
              <p:cNvPr id="48" name="Freihand 48">
                <a:extLst>
                  <a:ext uri="{FF2B5EF4-FFF2-40B4-BE49-F238E27FC236}">
                    <a16:creationId xmlns:a16="http://schemas.microsoft.com/office/drawing/2014/main" id="{E1158D0E-A32C-0134-849C-3C40BF190331}"/>
                  </a:ext>
                </a:extLst>
              </p:cNvPr>
              <p:cNvPicPr/>
              <p:nvPr/>
            </p:nvPicPr>
            <p:blipFill>
              <a:blip r:embed="rId130"/>
              <a:stretch>
                <a:fillRect/>
              </a:stretch>
            </p:blipFill>
            <p:spPr>
              <a:xfrm>
                <a:off x="8224169" y="11240331"/>
                <a:ext cx="1538825"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3" name="Freihand 53">
                <a:extLst>
                  <a:ext uri="{FF2B5EF4-FFF2-40B4-BE49-F238E27FC236}">
                    <a16:creationId xmlns:a16="http://schemas.microsoft.com/office/drawing/2014/main" id="{FECC4DF4-B1C3-DD44-26EF-627C7219386C}"/>
                  </a:ext>
                </a:extLst>
              </p14:cNvPr>
              <p14:cNvContentPartPr/>
              <p14:nvPr/>
            </p14:nvContentPartPr>
            <p14:xfrm>
              <a:off x="7061110" y="11662993"/>
              <a:ext cx="530084" cy="317"/>
            </p14:xfrm>
          </p:contentPart>
        </mc:Choice>
        <mc:Fallback xmlns="">
          <p:pic>
            <p:nvPicPr>
              <p:cNvPr id="53" name="Freihand 53">
                <a:extLst>
                  <a:ext uri="{FF2B5EF4-FFF2-40B4-BE49-F238E27FC236}">
                    <a16:creationId xmlns:a16="http://schemas.microsoft.com/office/drawing/2014/main" id="{FECC4DF4-B1C3-DD44-26EF-627C7219386C}"/>
                  </a:ext>
                </a:extLst>
              </p:cNvPr>
              <p:cNvPicPr/>
              <p:nvPr/>
            </p:nvPicPr>
            <p:blipFill>
              <a:blip r:embed="rId132"/>
              <a:stretch>
                <a:fillRect/>
              </a:stretch>
            </p:blipFill>
            <p:spPr>
              <a:xfrm>
                <a:off x="7025099" y="11631293"/>
                <a:ext cx="601746"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6" name="Freihand 56">
                <a:extLst>
                  <a:ext uri="{FF2B5EF4-FFF2-40B4-BE49-F238E27FC236}">
                    <a16:creationId xmlns:a16="http://schemas.microsoft.com/office/drawing/2014/main" id="{26F8CAF4-1303-43C5-BF29-56EC026A41DA}"/>
                  </a:ext>
                </a:extLst>
              </p14:cNvPr>
              <p14:cNvContentPartPr/>
              <p14:nvPr/>
            </p14:nvContentPartPr>
            <p14:xfrm>
              <a:off x="7729156" y="11662993"/>
              <a:ext cx="532087" cy="317"/>
            </p14:xfrm>
          </p:contentPart>
        </mc:Choice>
        <mc:Fallback xmlns="">
          <p:pic>
            <p:nvPicPr>
              <p:cNvPr id="56" name="Freihand 56">
                <a:extLst>
                  <a:ext uri="{FF2B5EF4-FFF2-40B4-BE49-F238E27FC236}">
                    <a16:creationId xmlns:a16="http://schemas.microsoft.com/office/drawing/2014/main" id="{26F8CAF4-1303-43C5-BF29-56EC026A41DA}"/>
                  </a:ext>
                </a:extLst>
              </p:cNvPr>
              <p:cNvPicPr/>
              <p:nvPr/>
            </p:nvPicPr>
            <p:blipFill>
              <a:blip r:embed="rId134"/>
              <a:stretch>
                <a:fillRect/>
              </a:stretch>
            </p:blipFill>
            <p:spPr>
              <a:xfrm>
                <a:off x="7693156" y="11631293"/>
                <a:ext cx="603728"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9" name="Freihand 59">
                <a:extLst>
                  <a:ext uri="{FF2B5EF4-FFF2-40B4-BE49-F238E27FC236}">
                    <a16:creationId xmlns:a16="http://schemas.microsoft.com/office/drawing/2014/main" id="{6C2A5E06-9B32-AB9B-7F63-1CA1318ED6EF}"/>
                  </a:ext>
                </a:extLst>
              </p14:cNvPr>
              <p14:cNvContentPartPr/>
              <p14:nvPr/>
            </p14:nvContentPartPr>
            <p14:xfrm>
              <a:off x="9711815" y="11662993"/>
              <a:ext cx="129946" cy="317"/>
            </p14:xfrm>
          </p:contentPart>
        </mc:Choice>
        <mc:Fallback xmlns="">
          <p:pic>
            <p:nvPicPr>
              <p:cNvPr id="59" name="Freihand 59">
                <a:extLst>
                  <a:ext uri="{FF2B5EF4-FFF2-40B4-BE49-F238E27FC236}">
                    <a16:creationId xmlns:a16="http://schemas.microsoft.com/office/drawing/2014/main" id="{6C2A5E06-9B32-AB9B-7F63-1CA1318ED6EF}"/>
                  </a:ext>
                </a:extLst>
              </p:cNvPr>
              <p:cNvPicPr/>
              <p:nvPr/>
            </p:nvPicPr>
            <p:blipFill>
              <a:blip r:embed="rId136"/>
              <a:stretch>
                <a:fillRect/>
              </a:stretch>
            </p:blipFill>
            <p:spPr>
              <a:xfrm>
                <a:off x="9675819" y="11631293"/>
                <a:ext cx="201578"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3" name="Freihand 63">
                <a:extLst>
                  <a:ext uri="{FF2B5EF4-FFF2-40B4-BE49-F238E27FC236}">
                    <a16:creationId xmlns:a16="http://schemas.microsoft.com/office/drawing/2014/main" id="{750D3FAE-6A93-4869-DD05-A08ECD603BD4}"/>
                  </a:ext>
                </a:extLst>
              </p14:cNvPr>
              <p14:cNvContentPartPr/>
              <p14:nvPr/>
            </p14:nvContentPartPr>
            <p14:xfrm>
              <a:off x="10287407" y="11662993"/>
              <a:ext cx="619672" cy="317"/>
            </p14:xfrm>
          </p:contentPart>
        </mc:Choice>
        <mc:Fallback xmlns="">
          <p:pic>
            <p:nvPicPr>
              <p:cNvPr id="63" name="Freihand 63">
                <a:extLst>
                  <a:ext uri="{FF2B5EF4-FFF2-40B4-BE49-F238E27FC236}">
                    <a16:creationId xmlns:a16="http://schemas.microsoft.com/office/drawing/2014/main" id="{750D3FAE-6A93-4869-DD05-A08ECD603BD4}"/>
                  </a:ext>
                </a:extLst>
              </p:cNvPr>
              <p:cNvPicPr/>
              <p:nvPr/>
            </p:nvPicPr>
            <p:blipFill>
              <a:blip r:embed="rId138"/>
              <a:stretch>
                <a:fillRect/>
              </a:stretch>
            </p:blipFill>
            <p:spPr>
              <a:xfrm>
                <a:off x="10251400" y="11631293"/>
                <a:ext cx="691325"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4" name="Freihand 63">
                <a:extLst>
                  <a:ext uri="{FF2B5EF4-FFF2-40B4-BE49-F238E27FC236}">
                    <a16:creationId xmlns:a16="http://schemas.microsoft.com/office/drawing/2014/main" id="{DADA28BC-99CF-6CD3-F2D8-E58732F2FE84}"/>
                  </a:ext>
                </a:extLst>
              </p14:cNvPr>
              <p14:cNvContentPartPr/>
              <p14:nvPr/>
            </p14:nvContentPartPr>
            <p14:xfrm>
              <a:off x="9955675" y="11662993"/>
              <a:ext cx="204076" cy="317"/>
            </p14:xfrm>
          </p:contentPart>
        </mc:Choice>
        <mc:Fallback xmlns="">
          <p:pic>
            <p:nvPicPr>
              <p:cNvPr id="64" name="Freihand 63">
                <a:extLst>
                  <a:ext uri="{FF2B5EF4-FFF2-40B4-BE49-F238E27FC236}">
                    <a16:creationId xmlns:a16="http://schemas.microsoft.com/office/drawing/2014/main" id="{DADA28BC-99CF-6CD3-F2D8-E58732F2FE84}"/>
                  </a:ext>
                </a:extLst>
              </p:cNvPr>
              <p:cNvPicPr/>
              <p:nvPr/>
            </p:nvPicPr>
            <p:blipFill>
              <a:blip r:embed="rId140"/>
              <a:stretch>
                <a:fillRect/>
              </a:stretch>
            </p:blipFill>
            <p:spPr>
              <a:xfrm>
                <a:off x="9919619" y="11631293"/>
                <a:ext cx="275827"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67" name="Freihand 67">
                <a:extLst>
                  <a:ext uri="{FF2B5EF4-FFF2-40B4-BE49-F238E27FC236}">
                    <a16:creationId xmlns:a16="http://schemas.microsoft.com/office/drawing/2014/main" id="{9F642D27-A77A-3AA5-390C-823BB218A14E}"/>
                  </a:ext>
                </a:extLst>
              </p14:cNvPr>
              <p14:cNvContentPartPr/>
              <p14:nvPr/>
            </p14:nvContentPartPr>
            <p14:xfrm>
              <a:off x="7057674" y="11957049"/>
              <a:ext cx="3849118" cy="317"/>
            </p14:xfrm>
          </p:contentPart>
        </mc:Choice>
        <mc:Fallback xmlns="">
          <p:pic>
            <p:nvPicPr>
              <p:cNvPr id="67" name="Freihand 67">
                <a:extLst>
                  <a:ext uri="{FF2B5EF4-FFF2-40B4-BE49-F238E27FC236}">
                    <a16:creationId xmlns:a16="http://schemas.microsoft.com/office/drawing/2014/main" id="{9F642D27-A77A-3AA5-390C-823BB218A14E}"/>
                  </a:ext>
                </a:extLst>
              </p:cNvPr>
              <p:cNvPicPr/>
              <p:nvPr/>
            </p:nvPicPr>
            <p:blipFill>
              <a:blip r:embed="rId142"/>
              <a:stretch>
                <a:fillRect/>
              </a:stretch>
            </p:blipFill>
            <p:spPr>
              <a:xfrm>
                <a:off x="7021677" y="11925349"/>
                <a:ext cx="3920751"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1" name="Freihand 100">
                <a:extLst>
                  <a:ext uri="{FF2B5EF4-FFF2-40B4-BE49-F238E27FC236}">
                    <a16:creationId xmlns:a16="http://schemas.microsoft.com/office/drawing/2014/main" id="{7AFA476E-EAEA-7914-EC3B-28DB67C68897}"/>
                  </a:ext>
                </a:extLst>
              </p14:cNvPr>
              <p14:cNvContentPartPr/>
              <p14:nvPr/>
            </p14:nvContentPartPr>
            <p14:xfrm>
              <a:off x="10909828" y="11662992"/>
              <a:ext cx="286" cy="280461"/>
            </p14:xfrm>
          </p:contentPart>
        </mc:Choice>
        <mc:Fallback xmlns="">
          <p:pic>
            <p:nvPicPr>
              <p:cNvPr id="101" name="Freihand 100">
                <a:extLst>
                  <a:ext uri="{FF2B5EF4-FFF2-40B4-BE49-F238E27FC236}">
                    <a16:creationId xmlns:a16="http://schemas.microsoft.com/office/drawing/2014/main" id="{7AFA476E-EAEA-7914-EC3B-28DB67C68897}"/>
                  </a:ext>
                </a:extLst>
              </p:cNvPr>
              <p:cNvPicPr/>
              <p:nvPr/>
            </p:nvPicPr>
            <p:blipFill>
              <a:blip r:embed="rId144"/>
              <a:stretch>
                <a:fillRect/>
              </a:stretch>
            </p:blipFill>
            <p:spPr>
              <a:xfrm>
                <a:off x="10881228" y="11627035"/>
                <a:ext cx="57200" cy="352015"/>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Freihand 108">
                <a:extLst>
                  <a:ext uri="{FF2B5EF4-FFF2-40B4-BE49-F238E27FC236}">
                    <a16:creationId xmlns:a16="http://schemas.microsoft.com/office/drawing/2014/main" id="{19EF211F-6D39-2741-C496-526E80A0605B}"/>
                  </a:ext>
                </a:extLst>
              </p14:cNvPr>
              <p14:cNvContentPartPr/>
              <p14:nvPr/>
            </p14:nvContentPartPr>
            <p14:xfrm>
              <a:off x="8799507" y="11277940"/>
              <a:ext cx="286" cy="671990"/>
            </p14:xfrm>
          </p:contentPart>
        </mc:Choice>
        <mc:Fallback xmlns="">
          <p:pic>
            <p:nvPicPr>
              <p:cNvPr id="108" name="Freihand 108">
                <a:extLst>
                  <a:ext uri="{FF2B5EF4-FFF2-40B4-BE49-F238E27FC236}">
                    <a16:creationId xmlns:a16="http://schemas.microsoft.com/office/drawing/2014/main" id="{19EF211F-6D39-2741-C496-526E80A0605B}"/>
                  </a:ext>
                </a:extLst>
              </p:cNvPr>
              <p:cNvPicPr/>
              <p:nvPr/>
            </p:nvPicPr>
            <p:blipFill>
              <a:blip r:embed="rId146"/>
              <a:stretch>
                <a:fillRect/>
              </a:stretch>
            </p:blipFill>
            <p:spPr>
              <a:xfrm>
                <a:off x="8770907" y="11241947"/>
                <a:ext cx="57200" cy="743616"/>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3" name="Freihand 113">
                <a:extLst>
                  <a:ext uri="{FF2B5EF4-FFF2-40B4-BE49-F238E27FC236}">
                    <a16:creationId xmlns:a16="http://schemas.microsoft.com/office/drawing/2014/main" id="{D10B99A8-A481-056A-89FF-3B777ADEF6C1}"/>
                  </a:ext>
                </a:extLst>
              </p14:cNvPr>
              <p14:cNvContentPartPr/>
              <p14:nvPr/>
            </p14:nvContentPartPr>
            <p14:xfrm>
              <a:off x="9207374" y="11279208"/>
              <a:ext cx="286" cy="659014"/>
            </p14:xfrm>
          </p:contentPart>
        </mc:Choice>
        <mc:Fallback xmlns="">
          <p:pic>
            <p:nvPicPr>
              <p:cNvPr id="113" name="Freihand 113">
                <a:extLst>
                  <a:ext uri="{FF2B5EF4-FFF2-40B4-BE49-F238E27FC236}">
                    <a16:creationId xmlns:a16="http://schemas.microsoft.com/office/drawing/2014/main" id="{D10B99A8-A481-056A-89FF-3B777ADEF6C1}"/>
                  </a:ext>
                </a:extLst>
              </p:cNvPr>
              <p:cNvPicPr/>
              <p:nvPr/>
            </p:nvPicPr>
            <p:blipFill>
              <a:blip r:embed="rId148"/>
              <a:stretch>
                <a:fillRect/>
              </a:stretch>
            </p:blipFill>
            <p:spPr>
              <a:xfrm>
                <a:off x="9178774" y="11243236"/>
                <a:ext cx="57200" cy="73059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5" name="Freihand 144">
                <a:extLst>
                  <a:ext uri="{FF2B5EF4-FFF2-40B4-BE49-F238E27FC236}">
                    <a16:creationId xmlns:a16="http://schemas.microsoft.com/office/drawing/2014/main" id="{4F698DFF-8F78-7743-8C18-C6CAA8F520D1}"/>
                  </a:ext>
                </a:extLst>
              </p14:cNvPr>
              <p14:cNvContentPartPr/>
              <p14:nvPr/>
            </p14:nvContentPartPr>
            <p14:xfrm>
              <a:off x="8256198" y="11295280"/>
              <a:ext cx="286" cy="667877"/>
            </p14:xfrm>
          </p:contentPart>
        </mc:Choice>
        <mc:Fallback xmlns="">
          <p:pic>
            <p:nvPicPr>
              <p:cNvPr id="145" name="Freihand 144">
                <a:extLst>
                  <a:ext uri="{FF2B5EF4-FFF2-40B4-BE49-F238E27FC236}">
                    <a16:creationId xmlns:a16="http://schemas.microsoft.com/office/drawing/2014/main" id="{4F698DFF-8F78-7743-8C18-C6CAA8F520D1}"/>
                  </a:ext>
                </a:extLst>
              </p:cNvPr>
              <p:cNvPicPr/>
              <p:nvPr/>
            </p:nvPicPr>
            <p:blipFill>
              <a:blip r:embed="rId150"/>
              <a:stretch>
                <a:fillRect/>
              </a:stretch>
            </p:blipFill>
            <p:spPr>
              <a:xfrm>
                <a:off x="8227598" y="11259276"/>
                <a:ext cx="57200" cy="739525"/>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6" name="Freihand 145">
                <a:extLst>
                  <a:ext uri="{FF2B5EF4-FFF2-40B4-BE49-F238E27FC236}">
                    <a16:creationId xmlns:a16="http://schemas.microsoft.com/office/drawing/2014/main" id="{6132CC12-FF76-E981-2B3C-4238625F3E3C}"/>
                  </a:ext>
                </a:extLst>
              </p14:cNvPr>
              <p14:cNvContentPartPr/>
              <p14:nvPr/>
            </p14:nvContentPartPr>
            <p14:xfrm>
              <a:off x="9709634" y="11289268"/>
              <a:ext cx="286" cy="650151"/>
            </p14:xfrm>
          </p:contentPart>
        </mc:Choice>
        <mc:Fallback xmlns="">
          <p:pic>
            <p:nvPicPr>
              <p:cNvPr id="146" name="Freihand 145">
                <a:extLst>
                  <a:ext uri="{FF2B5EF4-FFF2-40B4-BE49-F238E27FC236}">
                    <a16:creationId xmlns:a16="http://schemas.microsoft.com/office/drawing/2014/main" id="{6132CC12-FF76-E981-2B3C-4238625F3E3C}"/>
                  </a:ext>
                </a:extLst>
              </p:cNvPr>
              <p:cNvPicPr/>
              <p:nvPr/>
            </p:nvPicPr>
            <p:blipFill>
              <a:blip r:embed="rId152"/>
              <a:stretch>
                <a:fillRect/>
              </a:stretch>
            </p:blipFill>
            <p:spPr>
              <a:xfrm>
                <a:off x="9681034" y="11253268"/>
                <a:ext cx="57200" cy="72179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7" name="Freihand 216">
                <a:extLst>
                  <a:ext uri="{FF2B5EF4-FFF2-40B4-BE49-F238E27FC236}">
                    <a16:creationId xmlns:a16="http://schemas.microsoft.com/office/drawing/2014/main" id="{C4200B30-D5B8-C8AE-995E-ADA13F5006A4}"/>
                  </a:ext>
                </a:extLst>
              </p14:cNvPr>
              <p14:cNvContentPartPr/>
              <p14:nvPr/>
            </p14:nvContentPartPr>
            <p14:xfrm>
              <a:off x="7504118" y="11684028"/>
              <a:ext cx="286" cy="232649"/>
            </p14:xfrm>
          </p:contentPart>
        </mc:Choice>
        <mc:Fallback xmlns="">
          <p:pic>
            <p:nvPicPr>
              <p:cNvPr id="217" name="Freihand 216">
                <a:extLst>
                  <a:ext uri="{FF2B5EF4-FFF2-40B4-BE49-F238E27FC236}">
                    <a16:creationId xmlns:a16="http://schemas.microsoft.com/office/drawing/2014/main" id="{C4200B30-D5B8-C8AE-995E-ADA13F5006A4}"/>
                  </a:ext>
                </a:extLst>
              </p:cNvPr>
              <p:cNvPicPr/>
              <p:nvPr/>
            </p:nvPicPr>
            <p:blipFill>
              <a:blip r:embed="rId154"/>
              <a:stretch>
                <a:fillRect/>
              </a:stretch>
            </p:blipFill>
            <p:spPr>
              <a:xfrm>
                <a:off x="7489818" y="11666021"/>
                <a:ext cx="28600" cy="268303"/>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8" name="Freihand 217">
                <a:extLst>
                  <a:ext uri="{FF2B5EF4-FFF2-40B4-BE49-F238E27FC236}">
                    <a16:creationId xmlns:a16="http://schemas.microsoft.com/office/drawing/2014/main" id="{F113951B-193F-FD93-892A-FBB47F6F1478}"/>
                  </a:ext>
                </a:extLst>
              </p14:cNvPr>
              <p14:cNvContentPartPr/>
              <p14:nvPr/>
            </p14:nvContentPartPr>
            <p14:xfrm>
              <a:off x="7849875" y="11697635"/>
              <a:ext cx="286" cy="219038"/>
            </p14:xfrm>
          </p:contentPart>
        </mc:Choice>
        <mc:Fallback xmlns="">
          <p:pic>
            <p:nvPicPr>
              <p:cNvPr id="218" name="Freihand 217">
                <a:extLst>
                  <a:ext uri="{FF2B5EF4-FFF2-40B4-BE49-F238E27FC236}">
                    <a16:creationId xmlns:a16="http://schemas.microsoft.com/office/drawing/2014/main" id="{F113951B-193F-FD93-892A-FBB47F6F1478}"/>
                  </a:ext>
                </a:extLst>
              </p:cNvPr>
              <p:cNvPicPr/>
              <p:nvPr/>
            </p:nvPicPr>
            <p:blipFill>
              <a:blip r:embed="rId156"/>
              <a:stretch>
                <a:fillRect/>
              </a:stretch>
            </p:blipFill>
            <p:spPr>
              <a:xfrm>
                <a:off x="7835575" y="11679652"/>
                <a:ext cx="28600" cy="254645"/>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9" name="Freihand 218">
                <a:extLst>
                  <a:ext uri="{FF2B5EF4-FFF2-40B4-BE49-F238E27FC236}">
                    <a16:creationId xmlns:a16="http://schemas.microsoft.com/office/drawing/2014/main" id="{D707953C-BD3B-48BC-CFEE-B469933503DE}"/>
                  </a:ext>
                </a:extLst>
              </p14:cNvPr>
              <p14:cNvContentPartPr/>
              <p14:nvPr/>
            </p14:nvContentPartPr>
            <p14:xfrm>
              <a:off x="10065522" y="11701121"/>
              <a:ext cx="286" cy="233599"/>
            </p14:xfrm>
          </p:contentPart>
        </mc:Choice>
        <mc:Fallback xmlns="">
          <p:pic>
            <p:nvPicPr>
              <p:cNvPr id="219" name="Freihand 218">
                <a:extLst>
                  <a:ext uri="{FF2B5EF4-FFF2-40B4-BE49-F238E27FC236}">
                    <a16:creationId xmlns:a16="http://schemas.microsoft.com/office/drawing/2014/main" id="{D707953C-BD3B-48BC-CFEE-B469933503DE}"/>
                  </a:ext>
                </a:extLst>
              </p:cNvPr>
              <p:cNvPicPr/>
              <p:nvPr/>
            </p:nvPicPr>
            <p:blipFill>
              <a:blip r:embed="rId154"/>
              <a:stretch>
                <a:fillRect/>
              </a:stretch>
            </p:blipFill>
            <p:spPr>
              <a:xfrm>
                <a:off x="10051222" y="11683124"/>
                <a:ext cx="28600" cy="269233"/>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20" name="Freihand 219">
                <a:extLst>
                  <a:ext uri="{FF2B5EF4-FFF2-40B4-BE49-F238E27FC236}">
                    <a16:creationId xmlns:a16="http://schemas.microsoft.com/office/drawing/2014/main" id="{E3FD944D-EF57-7526-F74E-F8300ABDABD4}"/>
                  </a:ext>
                </a:extLst>
              </p14:cNvPr>
              <p14:cNvContentPartPr/>
              <p14:nvPr/>
            </p14:nvContentPartPr>
            <p14:xfrm>
              <a:off x="10394964" y="11681493"/>
              <a:ext cx="286" cy="284876"/>
            </p14:xfrm>
          </p:contentPart>
        </mc:Choice>
        <mc:Fallback xmlns="">
          <p:pic>
            <p:nvPicPr>
              <p:cNvPr id="220" name="Freihand 219">
                <a:extLst>
                  <a:ext uri="{FF2B5EF4-FFF2-40B4-BE49-F238E27FC236}">
                    <a16:creationId xmlns:a16="http://schemas.microsoft.com/office/drawing/2014/main" id="{E3FD944D-EF57-7526-F74E-F8300ABDABD4}"/>
                  </a:ext>
                </a:extLst>
              </p:cNvPr>
              <p:cNvPicPr/>
              <p:nvPr/>
            </p:nvPicPr>
            <p:blipFill>
              <a:blip r:embed="rId159"/>
              <a:stretch>
                <a:fillRect/>
              </a:stretch>
            </p:blipFill>
            <p:spPr>
              <a:xfrm>
                <a:off x="10380664" y="11663486"/>
                <a:ext cx="28600" cy="320531"/>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9" name="Freihand 158">
                <a:extLst>
                  <a:ext uri="{FF2B5EF4-FFF2-40B4-BE49-F238E27FC236}">
                    <a16:creationId xmlns:a16="http://schemas.microsoft.com/office/drawing/2014/main" id="{E4FB9756-581B-48E8-8C08-BA38DE3B5FB3}"/>
                  </a:ext>
                </a:extLst>
              </p14:cNvPr>
              <p14:cNvContentPartPr/>
              <p14:nvPr/>
            </p14:nvContentPartPr>
            <p14:xfrm>
              <a:off x="7034125" y="11662993"/>
              <a:ext cx="286" cy="280461"/>
            </p14:xfrm>
          </p:contentPart>
        </mc:Choice>
        <mc:Fallback xmlns="">
          <p:pic>
            <p:nvPicPr>
              <p:cNvPr id="159" name="Freihand 158">
                <a:extLst>
                  <a:ext uri="{FF2B5EF4-FFF2-40B4-BE49-F238E27FC236}">
                    <a16:creationId xmlns:a16="http://schemas.microsoft.com/office/drawing/2014/main" id="{E4FB9756-581B-48E8-8C08-BA38DE3B5FB3}"/>
                  </a:ext>
                </a:extLst>
              </p:cNvPr>
              <p:cNvPicPr/>
              <p:nvPr/>
            </p:nvPicPr>
            <p:blipFill>
              <a:blip r:embed="rId144"/>
              <a:stretch>
                <a:fillRect/>
              </a:stretch>
            </p:blipFill>
            <p:spPr>
              <a:xfrm>
                <a:off x="7005525" y="11627036"/>
                <a:ext cx="57200" cy="352015"/>
              </a:xfrm>
              <a:prstGeom prst="rect">
                <a:avLst/>
              </a:prstGeom>
            </p:spPr>
          </p:pic>
        </mc:Fallback>
      </mc:AlternateContent>
      <p:grpSp>
        <p:nvGrpSpPr>
          <p:cNvPr id="35" name="Gruppieren 34">
            <a:extLst>
              <a:ext uri="{FF2B5EF4-FFF2-40B4-BE49-F238E27FC236}">
                <a16:creationId xmlns:a16="http://schemas.microsoft.com/office/drawing/2014/main" id="{A25DDE6B-5D54-443E-98F4-384E7FEBE5F7}"/>
              </a:ext>
            </a:extLst>
          </p:cNvPr>
          <p:cNvGrpSpPr/>
          <p:nvPr/>
        </p:nvGrpSpPr>
        <p:grpSpPr>
          <a:xfrm>
            <a:off x="10547800" y="4765882"/>
            <a:ext cx="357998" cy="6879048"/>
            <a:chOff x="3890792" y="4825517"/>
            <a:chExt cx="357998" cy="6879048"/>
          </a:xfrm>
        </p:grpSpPr>
        <p:grpSp>
          <p:nvGrpSpPr>
            <p:cNvPr id="233" name="Gruppieren 232">
              <a:extLst>
                <a:ext uri="{FF2B5EF4-FFF2-40B4-BE49-F238E27FC236}">
                  <a16:creationId xmlns:a16="http://schemas.microsoft.com/office/drawing/2014/main" id="{596FE850-C99D-4D71-94D1-1919DFA50C34}"/>
                </a:ext>
              </a:extLst>
            </p:cNvPr>
            <p:cNvGrpSpPr/>
            <p:nvPr/>
          </p:nvGrpSpPr>
          <p:grpSpPr>
            <a:xfrm>
              <a:off x="3904006" y="4825517"/>
              <a:ext cx="342512" cy="3878060"/>
              <a:chOff x="3904006" y="4825883"/>
              <a:chExt cx="342512" cy="3878060"/>
            </a:xfrm>
          </p:grpSpPr>
          <mc:AlternateContent xmlns:mc="http://schemas.openxmlformats.org/markup-compatibility/2006" xmlns:p14="http://schemas.microsoft.com/office/powerpoint/2010/main">
            <mc:Choice Requires="p14">
              <p:contentPart p14:bwMode="auto" r:id="rId161">
                <p14:nvContentPartPr>
                  <p14:cNvPr id="234" name="Freihand 233">
                    <a:extLst>
                      <a:ext uri="{FF2B5EF4-FFF2-40B4-BE49-F238E27FC236}">
                        <a16:creationId xmlns:a16="http://schemas.microsoft.com/office/drawing/2014/main" id="{970708A4-44B4-4429-840F-F21DD2B70D1E}"/>
                      </a:ext>
                    </a:extLst>
                  </p14:cNvPr>
                  <p14:cNvContentPartPr/>
                  <p14:nvPr/>
                </p14:nvContentPartPr>
                <p14:xfrm rot="5400000">
                  <a:off x="2001272" y="6739407"/>
                  <a:ext cx="3827366" cy="317"/>
                </p14:xfrm>
              </p:contentPart>
            </mc:Choice>
            <mc:Fallback xmlns="">
              <p:pic>
                <p:nvPicPr>
                  <p:cNvPr id="234" name="Freihand 233">
                    <a:extLst>
                      <a:ext uri="{FF2B5EF4-FFF2-40B4-BE49-F238E27FC236}">
                        <a16:creationId xmlns:a16="http://schemas.microsoft.com/office/drawing/2014/main" id="{970708A4-44B4-4429-840F-F21DD2B70D1E}"/>
                      </a:ext>
                    </a:extLst>
                  </p:cNvPr>
                  <p:cNvPicPr/>
                  <p:nvPr/>
                </p:nvPicPr>
                <p:blipFill>
                  <a:blip r:embed="rId92"/>
                  <a:stretch>
                    <a:fillRect/>
                  </a:stretch>
                </p:blipFill>
                <p:spPr>
                  <a:xfrm rot="5400000">
                    <a:off x="1965273" y="6707707"/>
                    <a:ext cx="3899003"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35" name="Freihand 234">
                    <a:extLst>
                      <a:ext uri="{FF2B5EF4-FFF2-40B4-BE49-F238E27FC236}">
                        <a16:creationId xmlns:a16="http://schemas.microsoft.com/office/drawing/2014/main" id="{0F8ADA8C-42A9-4C6E-B7AD-E1744C092E44}"/>
                      </a:ext>
                    </a:extLst>
                  </p14:cNvPr>
                  <p14:cNvContentPartPr/>
                  <p14:nvPr/>
                </p14:nvContentPartPr>
                <p14:xfrm rot="5400000">
                  <a:off x="2340405" y="6741984"/>
                  <a:ext cx="3811910" cy="317"/>
                </p14:xfrm>
              </p:contentPart>
            </mc:Choice>
            <mc:Fallback xmlns="">
              <p:pic>
                <p:nvPicPr>
                  <p:cNvPr id="235" name="Freihand 234">
                    <a:extLst>
                      <a:ext uri="{FF2B5EF4-FFF2-40B4-BE49-F238E27FC236}">
                        <a16:creationId xmlns:a16="http://schemas.microsoft.com/office/drawing/2014/main" id="{0F8ADA8C-42A9-4C6E-B7AD-E1744C092E44}"/>
                      </a:ext>
                    </a:extLst>
                  </p:cNvPr>
                  <p:cNvPicPr/>
                  <p:nvPr/>
                </p:nvPicPr>
                <p:blipFill>
                  <a:blip r:embed="rId94"/>
                  <a:stretch>
                    <a:fillRect/>
                  </a:stretch>
                </p:blipFill>
                <p:spPr>
                  <a:xfrm rot="5400000">
                    <a:off x="2304406" y="6710284"/>
                    <a:ext cx="3883548"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42" name="Freihand 241">
                    <a:extLst>
                      <a:ext uri="{FF2B5EF4-FFF2-40B4-BE49-F238E27FC236}">
                        <a16:creationId xmlns:a16="http://schemas.microsoft.com/office/drawing/2014/main" id="{3A80C510-7F1B-4B97-B432-CDBB7B1588BB}"/>
                      </a:ext>
                    </a:extLst>
                  </p14:cNvPr>
                  <p14:cNvContentPartPr/>
                  <p14:nvPr/>
                </p14:nvContentPartPr>
                <p14:xfrm rot="5400000">
                  <a:off x="4083333" y="5105231"/>
                  <a:ext cx="286" cy="251324"/>
                </p14:xfrm>
              </p:contentPart>
            </mc:Choice>
            <mc:Fallback xmlns="">
              <p:pic>
                <p:nvPicPr>
                  <p:cNvPr id="242" name="Freihand 241">
                    <a:extLst>
                      <a:ext uri="{FF2B5EF4-FFF2-40B4-BE49-F238E27FC236}">
                        <a16:creationId xmlns:a16="http://schemas.microsoft.com/office/drawing/2014/main" id="{3A80C510-7F1B-4B97-B432-CDBB7B1588BB}"/>
                      </a:ext>
                    </a:extLst>
                  </p:cNvPr>
                  <p:cNvPicPr/>
                  <p:nvPr/>
                </p:nvPicPr>
                <p:blipFill>
                  <a:blip r:embed="rId96"/>
                  <a:stretch>
                    <a:fillRect/>
                  </a:stretch>
                </p:blipFill>
                <p:spPr>
                  <a:xfrm rot="5400000">
                    <a:off x="4069033" y="5087228"/>
                    <a:ext cx="28600" cy="28697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3" name="Freihand 169">
                    <a:extLst>
                      <a:ext uri="{FF2B5EF4-FFF2-40B4-BE49-F238E27FC236}">
                        <a16:creationId xmlns:a16="http://schemas.microsoft.com/office/drawing/2014/main" id="{9AC66F96-F4CA-4D15-8B26-C769DFC12056}"/>
                      </a:ext>
                    </a:extLst>
                  </p14:cNvPr>
                  <p14:cNvContentPartPr/>
                  <p14:nvPr/>
                </p14:nvContentPartPr>
                <p14:xfrm rot="5400000">
                  <a:off x="3937285" y="5501205"/>
                  <a:ext cx="269908" cy="305451"/>
                </p14:xfrm>
              </p:contentPart>
            </mc:Choice>
            <mc:Fallback xmlns="">
              <p:pic>
                <p:nvPicPr>
                  <p:cNvPr id="243" name="Freihand 169">
                    <a:extLst>
                      <a:ext uri="{FF2B5EF4-FFF2-40B4-BE49-F238E27FC236}">
                        <a16:creationId xmlns:a16="http://schemas.microsoft.com/office/drawing/2014/main" id="{9AC66F96-F4CA-4D15-8B26-C769DFC12056}"/>
                      </a:ext>
                    </a:extLst>
                  </p:cNvPr>
                  <p:cNvPicPr/>
                  <p:nvPr/>
                </p:nvPicPr>
                <p:blipFill>
                  <a:blip r:embed="rId98"/>
                  <a:stretch>
                    <a:fillRect/>
                  </a:stretch>
                </p:blipFill>
                <p:spPr>
                  <a:xfrm rot="5400000">
                    <a:off x="3919315" y="5483195"/>
                    <a:ext cx="305488" cy="341111"/>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44" name="Freihand 172">
                    <a:extLst>
                      <a:ext uri="{FF2B5EF4-FFF2-40B4-BE49-F238E27FC236}">
                        <a16:creationId xmlns:a16="http://schemas.microsoft.com/office/drawing/2014/main" id="{F935CB02-ED8F-4A0F-A2E2-CD3371C9CA49}"/>
                      </a:ext>
                    </a:extLst>
                  </p14:cNvPr>
                  <p14:cNvContentPartPr/>
                  <p14:nvPr/>
                </p14:nvContentPartPr>
                <p14:xfrm rot="5400000">
                  <a:off x="3929198" y="6046320"/>
                  <a:ext cx="290515" cy="314314"/>
                </p14:xfrm>
              </p:contentPart>
            </mc:Choice>
            <mc:Fallback xmlns="">
              <p:pic>
                <p:nvPicPr>
                  <p:cNvPr id="244" name="Freihand 172">
                    <a:extLst>
                      <a:ext uri="{FF2B5EF4-FFF2-40B4-BE49-F238E27FC236}">
                        <a16:creationId xmlns:a16="http://schemas.microsoft.com/office/drawing/2014/main" id="{F935CB02-ED8F-4A0F-A2E2-CD3371C9CA49}"/>
                      </a:ext>
                    </a:extLst>
                  </p:cNvPr>
                  <p:cNvPicPr/>
                  <p:nvPr/>
                </p:nvPicPr>
                <p:blipFill>
                  <a:blip r:embed="rId100"/>
                  <a:stretch>
                    <a:fillRect/>
                  </a:stretch>
                </p:blipFill>
                <p:spPr>
                  <a:xfrm rot="5400000">
                    <a:off x="3911176" y="6028339"/>
                    <a:ext cx="326199" cy="349917"/>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5" name="Freihand 175">
                    <a:extLst>
                      <a:ext uri="{FF2B5EF4-FFF2-40B4-BE49-F238E27FC236}">
                        <a16:creationId xmlns:a16="http://schemas.microsoft.com/office/drawing/2014/main" id="{8A30AD18-508E-4CE4-90D9-EEF417B4CD15}"/>
                      </a:ext>
                    </a:extLst>
                  </p14:cNvPr>
                  <p14:cNvContentPartPr/>
                  <p14:nvPr/>
                </p14:nvContentPartPr>
                <p14:xfrm rot="5400000">
                  <a:off x="3935896" y="6584498"/>
                  <a:ext cx="255597" cy="306717"/>
                </p14:xfrm>
              </p:contentPart>
            </mc:Choice>
            <mc:Fallback xmlns="">
              <p:pic>
                <p:nvPicPr>
                  <p:cNvPr id="245" name="Freihand 175">
                    <a:extLst>
                      <a:ext uri="{FF2B5EF4-FFF2-40B4-BE49-F238E27FC236}">
                        <a16:creationId xmlns:a16="http://schemas.microsoft.com/office/drawing/2014/main" id="{8A30AD18-508E-4CE4-90D9-EEF417B4CD15}"/>
                      </a:ext>
                    </a:extLst>
                  </p:cNvPr>
                  <p:cNvPicPr/>
                  <p:nvPr/>
                </p:nvPicPr>
                <p:blipFill>
                  <a:blip r:embed="rId102"/>
                  <a:stretch>
                    <a:fillRect/>
                  </a:stretch>
                </p:blipFill>
                <p:spPr>
                  <a:xfrm rot="5400000">
                    <a:off x="3917896" y="6566498"/>
                    <a:ext cx="291237" cy="342357"/>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46" name="Freihand 245">
                    <a:extLst>
                      <a:ext uri="{FF2B5EF4-FFF2-40B4-BE49-F238E27FC236}">
                        <a16:creationId xmlns:a16="http://schemas.microsoft.com/office/drawing/2014/main" id="{380FFCB3-5CF7-4295-A91F-71545EC8FE53}"/>
                      </a:ext>
                    </a:extLst>
                  </p14:cNvPr>
                  <p14:cNvContentPartPr/>
                  <p14:nvPr/>
                </p14:nvContentPartPr>
                <p14:xfrm rot="5400000">
                  <a:off x="4067666" y="7020843"/>
                  <a:ext cx="286" cy="273798"/>
                </p14:xfrm>
              </p:contentPart>
            </mc:Choice>
            <mc:Fallback xmlns="">
              <p:pic>
                <p:nvPicPr>
                  <p:cNvPr id="246" name="Freihand 245">
                    <a:extLst>
                      <a:ext uri="{FF2B5EF4-FFF2-40B4-BE49-F238E27FC236}">
                        <a16:creationId xmlns:a16="http://schemas.microsoft.com/office/drawing/2014/main" id="{380FFCB3-5CF7-4295-A91F-71545EC8FE53}"/>
                      </a:ext>
                    </a:extLst>
                  </p:cNvPr>
                  <p:cNvPicPr/>
                  <p:nvPr/>
                </p:nvPicPr>
                <p:blipFill>
                  <a:blip r:embed="rId104"/>
                  <a:stretch>
                    <a:fillRect/>
                  </a:stretch>
                </p:blipFill>
                <p:spPr>
                  <a:xfrm rot="5400000">
                    <a:off x="4053366" y="7002830"/>
                    <a:ext cx="28600" cy="309464"/>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47" name="Freihand 179">
                    <a:extLst>
                      <a:ext uri="{FF2B5EF4-FFF2-40B4-BE49-F238E27FC236}">
                        <a16:creationId xmlns:a16="http://schemas.microsoft.com/office/drawing/2014/main" id="{36E736F4-1A7B-4898-8D6D-9EBBAFD94E55}"/>
                      </a:ext>
                    </a:extLst>
                  </p14:cNvPr>
                  <p14:cNvContentPartPr/>
                  <p14:nvPr/>
                </p14:nvContentPartPr>
                <p14:xfrm rot="5400000">
                  <a:off x="3969161" y="7416362"/>
                  <a:ext cx="235275" cy="289624"/>
                </p14:xfrm>
              </p:contentPart>
            </mc:Choice>
            <mc:Fallback xmlns="">
              <p:pic>
                <p:nvPicPr>
                  <p:cNvPr id="247" name="Freihand 179">
                    <a:extLst>
                      <a:ext uri="{FF2B5EF4-FFF2-40B4-BE49-F238E27FC236}">
                        <a16:creationId xmlns:a16="http://schemas.microsoft.com/office/drawing/2014/main" id="{36E736F4-1A7B-4898-8D6D-9EBBAFD94E55}"/>
                      </a:ext>
                    </a:extLst>
                  </p:cNvPr>
                  <p:cNvPicPr/>
                  <p:nvPr/>
                </p:nvPicPr>
                <p:blipFill>
                  <a:blip r:embed="rId106"/>
                  <a:stretch>
                    <a:fillRect/>
                  </a:stretch>
                </p:blipFill>
                <p:spPr>
                  <a:xfrm rot="5400000">
                    <a:off x="3951174" y="7398373"/>
                    <a:ext cx="270890" cy="325242"/>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49" name="Freihand 248">
                    <a:extLst>
                      <a:ext uri="{FF2B5EF4-FFF2-40B4-BE49-F238E27FC236}">
                        <a16:creationId xmlns:a16="http://schemas.microsoft.com/office/drawing/2014/main" id="{D476D629-5D13-47EE-A453-9645BCDFD11E}"/>
                      </a:ext>
                    </a:extLst>
                  </p14:cNvPr>
                  <p14:cNvContentPartPr/>
                  <p14:nvPr/>
                </p14:nvContentPartPr>
                <p14:xfrm rot="5400000">
                  <a:off x="4057063" y="7782780"/>
                  <a:ext cx="286" cy="306400"/>
                </p14:xfrm>
              </p:contentPart>
            </mc:Choice>
            <mc:Fallback xmlns="">
              <p:pic>
                <p:nvPicPr>
                  <p:cNvPr id="249" name="Freihand 248">
                    <a:extLst>
                      <a:ext uri="{FF2B5EF4-FFF2-40B4-BE49-F238E27FC236}">
                        <a16:creationId xmlns:a16="http://schemas.microsoft.com/office/drawing/2014/main" id="{D476D629-5D13-47EE-A453-9645BCDFD11E}"/>
                      </a:ext>
                    </a:extLst>
                  </p:cNvPr>
                  <p:cNvPicPr/>
                  <p:nvPr/>
                </p:nvPicPr>
                <p:blipFill>
                  <a:blip r:embed="rId108"/>
                  <a:stretch>
                    <a:fillRect/>
                  </a:stretch>
                </p:blipFill>
                <p:spPr>
                  <a:xfrm rot="5400000">
                    <a:off x="4042763" y="7764778"/>
                    <a:ext cx="28600" cy="342045"/>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50" name="Freihand 249">
                    <a:extLst>
                      <a:ext uri="{FF2B5EF4-FFF2-40B4-BE49-F238E27FC236}">
                        <a16:creationId xmlns:a16="http://schemas.microsoft.com/office/drawing/2014/main" id="{733D476D-8DFC-4E7E-BB6A-A97A40D5396C}"/>
                      </a:ext>
                    </a:extLst>
                  </p14:cNvPr>
                  <p14:cNvContentPartPr/>
                  <p14:nvPr/>
                </p14:nvContentPartPr>
                <p14:xfrm rot="5400000">
                  <a:off x="4088397" y="8085179"/>
                  <a:ext cx="286" cy="261453"/>
                </p14:xfrm>
              </p:contentPart>
            </mc:Choice>
            <mc:Fallback xmlns="">
              <p:pic>
                <p:nvPicPr>
                  <p:cNvPr id="250" name="Freihand 249">
                    <a:extLst>
                      <a:ext uri="{FF2B5EF4-FFF2-40B4-BE49-F238E27FC236}">
                        <a16:creationId xmlns:a16="http://schemas.microsoft.com/office/drawing/2014/main" id="{733D476D-8DFC-4E7E-BB6A-A97A40D5396C}"/>
                      </a:ext>
                    </a:extLst>
                  </p:cNvPr>
                  <p:cNvPicPr/>
                  <p:nvPr/>
                </p:nvPicPr>
                <p:blipFill>
                  <a:blip r:embed="rId110"/>
                  <a:stretch>
                    <a:fillRect/>
                  </a:stretch>
                </p:blipFill>
                <p:spPr>
                  <a:xfrm rot="5400000">
                    <a:off x="4074097" y="8067173"/>
                    <a:ext cx="28600" cy="297106"/>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51" name="Freihand 250">
                    <a:extLst>
                      <a:ext uri="{FF2B5EF4-FFF2-40B4-BE49-F238E27FC236}">
                        <a16:creationId xmlns:a16="http://schemas.microsoft.com/office/drawing/2014/main" id="{20E92DF6-D596-41D2-B2E2-694727CE075A}"/>
                      </a:ext>
                    </a:extLst>
                  </p14:cNvPr>
                  <p14:cNvContentPartPr/>
                  <p14:nvPr/>
                </p14:nvContentPartPr>
                <p14:xfrm rot="5400000">
                  <a:off x="4102595" y="8331473"/>
                  <a:ext cx="286" cy="261453"/>
                </p14:xfrm>
              </p:contentPart>
            </mc:Choice>
            <mc:Fallback xmlns="">
              <p:pic>
                <p:nvPicPr>
                  <p:cNvPr id="251" name="Freihand 250">
                    <a:extLst>
                      <a:ext uri="{FF2B5EF4-FFF2-40B4-BE49-F238E27FC236}">
                        <a16:creationId xmlns:a16="http://schemas.microsoft.com/office/drawing/2014/main" id="{20E92DF6-D596-41D2-B2E2-694727CE075A}"/>
                      </a:ext>
                    </a:extLst>
                  </p:cNvPr>
                  <p:cNvPicPr/>
                  <p:nvPr/>
                </p:nvPicPr>
                <p:blipFill>
                  <a:blip r:embed="rId110"/>
                  <a:stretch>
                    <a:fillRect/>
                  </a:stretch>
                </p:blipFill>
                <p:spPr>
                  <a:xfrm rot="5400000">
                    <a:off x="4088295" y="8313467"/>
                    <a:ext cx="28600" cy="297106"/>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52" name="Freihand 251">
                    <a:extLst>
                      <a:ext uri="{FF2B5EF4-FFF2-40B4-BE49-F238E27FC236}">
                        <a16:creationId xmlns:a16="http://schemas.microsoft.com/office/drawing/2014/main" id="{5AD1ADCB-9B34-44A3-82B0-59A88EF3A04A}"/>
                      </a:ext>
                    </a:extLst>
                  </p14:cNvPr>
                  <p14:cNvContentPartPr/>
                  <p14:nvPr/>
                </p14:nvContentPartPr>
                <p14:xfrm rot="5400000">
                  <a:off x="4088396" y="8573073"/>
                  <a:ext cx="286" cy="261453"/>
                </p14:xfrm>
              </p:contentPart>
            </mc:Choice>
            <mc:Fallback xmlns="">
              <p:pic>
                <p:nvPicPr>
                  <p:cNvPr id="252" name="Freihand 251">
                    <a:extLst>
                      <a:ext uri="{FF2B5EF4-FFF2-40B4-BE49-F238E27FC236}">
                        <a16:creationId xmlns:a16="http://schemas.microsoft.com/office/drawing/2014/main" id="{5AD1ADCB-9B34-44A3-82B0-59A88EF3A04A}"/>
                      </a:ext>
                    </a:extLst>
                  </p:cNvPr>
                  <p:cNvPicPr/>
                  <p:nvPr/>
                </p:nvPicPr>
                <p:blipFill>
                  <a:blip r:embed="rId110"/>
                  <a:stretch>
                    <a:fillRect/>
                  </a:stretch>
                </p:blipFill>
                <p:spPr>
                  <a:xfrm rot="5400000">
                    <a:off x="4074096" y="8555067"/>
                    <a:ext cx="28600" cy="29710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55" name="Freihand 254">
                  <a:extLst>
                    <a:ext uri="{FF2B5EF4-FFF2-40B4-BE49-F238E27FC236}">
                      <a16:creationId xmlns:a16="http://schemas.microsoft.com/office/drawing/2014/main" id="{C5D0BDBD-D0F8-4D4E-9384-62D49DFB54EB}"/>
                    </a:ext>
                  </a:extLst>
                </p14:cNvPr>
                <p14:cNvContentPartPr/>
                <p14:nvPr/>
              </p14:nvContentPartPr>
              <p14:xfrm rot="5400000">
                <a:off x="2720205" y="10175855"/>
                <a:ext cx="3056833" cy="337"/>
              </p14:xfrm>
            </p:contentPart>
          </mc:Choice>
          <mc:Fallback xmlns="">
            <p:pic>
              <p:nvPicPr>
                <p:cNvPr id="255" name="Freihand 254">
                  <a:extLst>
                    <a:ext uri="{FF2B5EF4-FFF2-40B4-BE49-F238E27FC236}">
                      <a16:creationId xmlns:a16="http://schemas.microsoft.com/office/drawing/2014/main" id="{C5D0BDBD-D0F8-4D4E-9384-62D49DFB54EB}"/>
                    </a:ext>
                  </a:extLst>
                </p:cNvPr>
                <p:cNvPicPr/>
                <p:nvPr/>
              </p:nvPicPr>
              <p:blipFill>
                <a:blip r:embed="rId204"/>
                <a:stretch>
                  <a:fillRect/>
                </a:stretch>
              </p:blipFill>
              <p:spPr>
                <a:xfrm rot="5400000">
                  <a:off x="2684208" y="10142155"/>
                  <a:ext cx="3128466" cy="67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56" name="Freihand 255">
                  <a:extLst>
                    <a:ext uri="{FF2B5EF4-FFF2-40B4-BE49-F238E27FC236}">
                      <a16:creationId xmlns:a16="http://schemas.microsoft.com/office/drawing/2014/main" id="{A7E0BF60-F822-43BA-B86E-3D3EC052BFAD}"/>
                    </a:ext>
                  </a:extLst>
                </p14:cNvPr>
                <p14:cNvContentPartPr/>
                <p14:nvPr/>
              </p14:nvContentPartPr>
              <p14:xfrm rot="5400000">
                <a:off x="4074683" y="8798519"/>
                <a:ext cx="286" cy="267139"/>
              </p14:xfrm>
            </p:contentPart>
          </mc:Choice>
          <mc:Fallback xmlns="">
            <p:pic>
              <p:nvPicPr>
                <p:cNvPr id="256" name="Freihand 255">
                  <a:extLst>
                    <a:ext uri="{FF2B5EF4-FFF2-40B4-BE49-F238E27FC236}">
                      <a16:creationId xmlns:a16="http://schemas.microsoft.com/office/drawing/2014/main" id="{A7E0BF60-F822-43BA-B86E-3D3EC052BFAD}"/>
                    </a:ext>
                  </a:extLst>
                </p:cNvPr>
                <p:cNvPicPr/>
                <p:nvPr/>
              </p:nvPicPr>
              <p:blipFill>
                <a:blip r:embed="rId206"/>
                <a:stretch>
                  <a:fillRect/>
                </a:stretch>
              </p:blipFill>
              <p:spPr>
                <a:xfrm rot="5400000">
                  <a:off x="4060383" y="8780493"/>
                  <a:ext cx="28600" cy="30283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57" name="Freihand 169">
                  <a:extLst>
                    <a:ext uri="{FF2B5EF4-FFF2-40B4-BE49-F238E27FC236}">
                      <a16:creationId xmlns:a16="http://schemas.microsoft.com/office/drawing/2014/main" id="{0360F534-D2F2-4763-B647-CEFC21AFCEE5}"/>
                    </a:ext>
                  </a:extLst>
                </p14:cNvPr>
                <p14:cNvContentPartPr/>
                <p14:nvPr/>
              </p14:nvContentPartPr>
              <p14:xfrm rot="5400000">
                <a:off x="3927928" y="9192790"/>
                <a:ext cx="269908" cy="324672"/>
              </p14:xfrm>
            </p:contentPart>
          </mc:Choice>
          <mc:Fallback xmlns="">
            <p:pic>
              <p:nvPicPr>
                <p:cNvPr id="257" name="Freihand 169">
                  <a:extLst>
                    <a:ext uri="{FF2B5EF4-FFF2-40B4-BE49-F238E27FC236}">
                      <a16:creationId xmlns:a16="http://schemas.microsoft.com/office/drawing/2014/main" id="{0360F534-D2F2-4763-B647-CEFC21AFCEE5}"/>
                    </a:ext>
                  </a:extLst>
                </p:cNvPr>
                <p:cNvPicPr/>
                <p:nvPr/>
              </p:nvPicPr>
              <p:blipFill>
                <a:blip r:embed="rId208"/>
                <a:stretch>
                  <a:fillRect/>
                </a:stretch>
              </p:blipFill>
              <p:spPr>
                <a:xfrm rot="5400000">
                  <a:off x="3909958" y="9174773"/>
                  <a:ext cx="305488" cy="360346"/>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58" name="Freihand 172">
                  <a:extLst>
                    <a:ext uri="{FF2B5EF4-FFF2-40B4-BE49-F238E27FC236}">
                      <a16:creationId xmlns:a16="http://schemas.microsoft.com/office/drawing/2014/main" id="{5466FC50-C174-4F29-B318-3F4CFE973D91}"/>
                    </a:ext>
                  </a:extLst>
                </p14:cNvPr>
                <p14:cNvContentPartPr/>
                <p14:nvPr/>
              </p14:nvContentPartPr>
              <p14:xfrm rot="5400000">
                <a:off x="3919981" y="9737626"/>
                <a:ext cx="290515" cy="334093"/>
              </p14:xfrm>
            </p:contentPart>
          </mc:Choice>
          <mc:Fallback xmlns="">
            <p:pic>
              <p:nvPicPr>
                <p:cNvPr id="258" name="Freihand 172">
                  <a:extLst>
                    <a:ext uri="{FF2B5EF4-FFF2-40B4-BE49-F238E27FC236}">
                      <a16:creationId xmlns:a16="http://schemas.microsoft.com/office/drawing/2014/main" id="{5466FC50-C174-4F29-B318-3F4CFE973D91}"/>
                    </a:ext>
                  </a:extLst>
                </p:cNvPr>
                <p:cNvPicPr/>
                <p:nvPr/>
              </p:nvPicPr>
              <p:blipFill>
                <a:blip r:embed="rId210"/>
                <a:stretch>
                  <a:fillRect/>
                </a:stretch>
              </p:blipFill>
              <p:spPr>
                <a:xfrm rot="5400000">
                  <a:off x="3901959" y="9719645"/>
                  <a:ext cx="326199" cy="369696"/>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59" name="Freihand 175">
                  <a:extLst>
                    <a:ext uri="{FF2B5EF4-FFF2-40B4-BE49-F238E27FC236}">
                      <a16:creationId xmlns:a16="http://schemas.microsoft.com/office/drawing/2014/main" id="{417883BE-6985-4A79-B590-A1EB534BAE81}"/>
                    </a:ext>
                  </a:extLst>
                </p14:cNvPr>
                <p14:cNvContentPartPr/>
                <p14:nvPr/>
              </p14:nvContentPartPr>
              <p14:xfrm rot="5400000">
                <a:off x="3926002" y="10276043"/>
                <a:ext cx="255597" cy="326018"/>
              </p14:xfrm>
            </p:contentPart>
          </mc:Choice>
          <mc:Fallback xmlns="">
            <p:pic>
              <p:nvPicPr>
                <p:cNvPr id="259" name="Freihand 175">
                  <a:extLst>
                    <a:ext uri="{FF2B5EF4-FFF2-40B4-BE49-F238E27FC236}">
                      <a16:creationId xmlns:a16="http://schemas.microsoft.com/office/drawing/2014/main" id="{417883BE-6985-4A79-B590-A1EB534BAE81}"/>
                    </a:ext>
                  </a:extLst>
                </p:cNvPr>
                <p:cNvPicPr/>
                <p:nvPr/>
              </p:nvPicPr>
              <p:blipFill>
                <a:blip r:embed="rId212"/>
                <a:stretch>
                  <a:fillRect/>
                </a:stretch>
              </p:blipFill>
              <p:spPr>
                <a:xfrm rot="5400000">
                  <a:off x="3908002" y="10258051"/>
                  <a:ext cx="291237" cy="361642"/>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60" name="Freihand 259">
                  <a:extLst>
                    <a:ext uri="{FF2B5EF4-FFF2-40B4-BE49-F238E27FC236}">
                      <a16:creationId xmlns:a16="http://schemas.microsoft.com/office/drawing/2014/main" id="{CC539134-69FE-4AE8-BEB9-B8ACA342685D}"/>
                    </a:ext>
                  </a:extLst>
                </p14:cNvPr>
                <p14:cNvContentPartPr/>
                <p14:nvPr/>
              </p14:nvContentPartPr>
              <p14:xfrm rot="5400000">
                <a:off x="4058031" y="10713423"/>
                <a:ext cx="286" cy="291027"/>
              </p14:xfrm>
            </p:contentPart>
          </mc:Choice>
          <mc:Fallback xmlns="">
            <p:pic>
              <p:nvPicPr>
                <p:cNvPr id="260" name="Freihand 259">
                  <a:extLst>
                    <a:ext uri="{FF2B5EF4-FFF2-40B4-BE49-F238E27FC236}">
                      <a16:creationId xmlns:a16="http://schemas.microsoft.com/office/drawing/2014/main" id="{CC539134-69FE-4AE8-BEB9-B8ACA342685D}"/>
                    </a:ext>
                  </a:extLst>
                </p:cNvPr>
                <p:cNvPicPr/>
                <p:nvPr/>
              </p:nvPicPr>
              <p:blipFill>
                <a:blip r:embed="rId214"/>
                <a:stretch>
                  <a:fillRect/>
                </a:stretch>
              </p:blipFill>
              <p:spPr>
                <a:xfrm rot="5400000">
                  <a:off x="4043731" y="10695414"/>
                  <a:ext cx="28600" cy="326685"/>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1" name="Freihand 179">
                  <a:extLst>
                    <a:ext uri="{FF2B5EF4-FFF2-40B4-BE49-F238E27FC236}">
                      <a16:creationId xmlns:a16="http://schemas.microsoft.com/office/drawing/2014/main" id="{8A58F692-611D-4218-ACA3-EFF55F562BA7}"/>
                    </a:ext>
                  </a:extLst>
                </p14:cNvPr>
                <p14:cNvContentPartPr/>
                <p14:nvPr/>
              </p14:nvContentPartPr>
              <p14:xfrm rot="5400000">
                <a:off x="3960720" y="11108445"/>
                <a:ext cx="235275" cy="307849"/>
              </p14:xfrm>
            </p:contentPart>
          </mc:Choice>
          <mc:Fallback xmlns="">
            <p:pic>
              <p:nvPicPr>
                <p:cNvPr id="261" name="Freihand 179">
                  <a:extLst>
                    <a:ext uri="{FF2B5EF4-FFF2-40B4-BE49-F238E27FC236}">
                      <a16:creationId xmlns:a16="http://schemas.microsoft.com/office/drawing/2014/main" id="{8A58F692-611D-4218-ACA3-EFF55F562BA7}"/>
                    </a:ext>
                  </a:extLst>
                </p:cNvPr>
                <p:cNvPicPr/>
                <p:nvPr/>
              </p:nvPicPr>
              <p:blipFill>
                <a:blip r:embed="rId216"/>
                <a:stretch>
                  <a:fillRect/>
                </a:stretch>
              </p:blipFill>
              <p:spPr>
                <a:xfrm rot="5400000">
                  <a:off x="3942733" y="11090442"/>
                  <a:ext cx="270890" cy="343495"/>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66" name="Freihand 265">
                  <a:extLst>
                    <a:ext uri="{FF2B5EF4-FFF2-40B4-BE49-F238E27FC236}">
                      <a16:creationId xmlns:a16="http://schemas.microsoft.com/office/drawing/2014/main" id="{D932B7BC-F69B-4F08-9D71-B063833E582D}"/>
                    </a:ext>
                  </a:extLst>
                </p14:cNvPr>
                <p14:cNvContentPartPr/>
                <p14:nvPr/>
              </p14:nvContentPartPr>
              <p14:xfrm rot="5400000">
                <a:off x="2368987" y="10160088"/>
                <a:ext cx="3088617" cy="337"/>
              </p14:xfrm>
            </p:contentPart>
          </mc:Choice>
          <mc:Fallback xmlns="">
            <p:pic>
              <p:nvPicPr>
                <p:cNvPr id="266" name="Freihand 265">
                  <a:extLst>
                    <a:ext uri="{FF2B5EF4-FFF2-40B4-BE49-F238E27FC236}">
                      <a16:creationId xmlns:a16="http://schemas.microsoft.com/office/drawing/2014/main" id="{D932B7BC-F69B-4F08-9D71-B063833E582D}"/>
                    </a:ext>
                  </a:extLst>
                </p:cNvPr>
                <p:cNvPicPr/>
                <p:nvPr/>
              </p:nvPicPr>
              <p:blipFill>
                <a:blip r:embed="rId218"/>
                <a:stretch>
                  <a:fillRect/>
                </a:stretch>
              </p:blipFill>
              <p:spPr>
                <a:xfrm rot="5400000">
                  <a:off x="2332989" y="10126388"/>
                  <a:ext cx="3160253" cy="67400"/>
                </a:xfrm>
                <a:prstGeom prst="rect">
                  <a:avLst/>
                </a:prstGeom>
              </p:spPr>
            </p:pic>
          </mc:Fallback>
        </mc:AlternateContent>
      </p:grpSp>
      <p:grpSp>
        <p:nvGrpSpPr>
          <p:cNvPr id="267" name="Gruppieren 266">
            <a:extLst>
              <a:ext uri="{FF2B5EF4-FFF2-40B4-BE49-F238E27FC236}">
                <a16:creationId xmlns:a16="http://schemas.microsoft.com/office/drawing/2014/main" id="{F2D5D215-CC13-4F9F-ACAE-90537FB814FA}"/>
              </a:ext>
            </a:extLst>
          </p:cNvPr>
          <p:cNvGrpSpPr/>
          <p:nvPr/>
        </p:nvGrpSpPr>
        <p:grpSpPr>
          <a:xfrm>
            <a:off x="7015992" y="4746416"/>
            <a:ext cx="357998" cy="6879048"/>
            <a:chOff x="3890792" y="4825517"/>
            <a:chExt cx="357998" cy="6879048"/>
          </a:xfrm>
        </p:grpSpPr>
        <p:grpSp>
          <p:nvGrpSpPr>
            <p:cNvPr id="268" name="Gruppieren 267">
              <a:extLst>
                <a:ext uri="{FF2B5EF4-FFF2-40B4-BE49-F238E27FC236}">
                  <a16:creationId xmlns:a16="http://schemas.microsoft.com/office/drawing/2014/main" id="{7E4FAFE2-64FE-427F-89ED-AAA3958120BB}"/>
                </a:ext>
              </a:extLst>
            </p:cNvPr>
            <p:cNvGrpSpPr/>
            <p:nvPr/>
          </p:nvGrpSpPr>
          <p:grpSpPr>
            <a:xfrm>
              <a:off x="3904006" y="4825517"/>
              <a:ext cx="342512" cy="3878060"/>
              <a:chOff x="3904006" y="4825883"/>
              <a:chExt cx="342512" cy="3878060"/>
            </a:xfrm>
          </p:grpSpPr>
          <mc:AlternateContent xmlns:mc="http://schemas.openxmlformats.org/markup-compatibility/2006" xmlns:p14="http://schemas.microsoft.com/office/powerpoint/2010/main">
            <mc:Choice Requires="p14">
              <p:contentPart p14:bwMode="auto" r:id="rId219">
                <p14:nvContentPartPr>
                  <p14:cNvPr id="277" name="Freihand 276">
                    <a:extLst>
                      <a:ext uri="{FF2B5EF4-FFF2-40B4-BE49-F238E27FC236}">
                        <a16:creationId xmlns:a16="http://schemas.microsoft.com/office/drawing/2014/main" id="{35F9C86C-D076-4DD4-ADD8-D430063BC67F}"/>
                      </a:ext>
                    </a:extLst>
                  </p14:cNvPr>
                  <p14:cNvContentPartPr/>
                  <p14:nvPr/>
                </p14:nvContentPartPr>
                <p14:xfrm rot="5400000">
                  <a:off x="2001272" y="6739407"/>
                  <a:ext cx="3827366" cy="317"/>
                </p14:xfrm>
              </p:contentPart>
            </mc:Choice>
            <mc:Fallback xmlns="">
              <p:pic>
                <p:nvPicPr>
                  <p:cNvPr id="277" name="Freihand 276">
                    <a:extLst>
                      <a:ext uri="{FF2B5EF4-FFF2-40B4-BE49-F238E27FC236}">
                        <a16:creationId xmlns:a16="http://schemas.microsoft.com/office/drawing/2014/main" id="{35F9C86C-D076-4DD4-ADD8-D430063BC67F}"/>
                      </a:ext>
                    </a:extLst>
                  </p:cNvPr>
                  <p:cNvPicPr/>
                  <p:nvPr/>
                </p:nvPicPr>
                <p:blipFill>
                  <a:blip r:embed="rId92"/>
                  <a:stretch>
                    <a:fillRect/>
                  </a:stretch>
                </p:blipFill>
                <p:spPr>
                  <a:xfrm rot="5400000">
                    <a:off x="1965273" y="6707707"/>
                    <a:ext cx="3899003"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78" name="Freihand 277">
                    <a:extLst>
                      <a:ext uri="{FF2B5EF4-FFF2-40B4-BE49-F238E27FC236}">
                        <a16:creationId xmlns:a16="http://schemas.microsoft.com/office/drawing/2014/main" id="{943895E4-89AF-4958-8651-92C8707D1982}"/>
                      </a:ext>
                    </a:extLst>
                  </p14:cNvPr>
                  <p14:cNvContentPartPr/>
                  <p14:nvPr/>
                </p14:nvContentPartPr>
                <p14:xfrm rot="5400000">
                  <a:off x="2340405" y="6741984"/>
                  <a:ext cx="3811910" cy="317"/>
                </p14:xfrm>
              </p:contentPart>
            </mc:Choice>
            <mc:Fallback xmlns="">
              <p:pic>
                <p:nvPicPr>
                  <p:cNvPr id="278" name="Freihand 277">
                    <a:extLst>
                      <a:ext uri="{FF2B5EF4-FFF2-40B4-BE49-F238E27FC236}">
                        <a16:creationId xmlns:a16="http://schemas.microsoft.com/office/drawing/2014/main" id="{943895E4-89AF-4958-8651-92C8707D1982}"/>
                      </a:ext>
                    </a:extLst>
                  </p:cNvPr>
                  <p:cNvPicPr/>
                  <p:nvPr/>
                </p:nvPicPr>
                <p:blipFill>
                  <a:blip r:embed="rId94"/>
                  <a:stretch>
                    <a:fillRect/>
                  </a:stretch>
                </p:blipFill>
                <p:spPr>
                  <a:xfrm rot="5400000">
                    <a:off x="2304406" y="6710284"/>
                    <a:ext cx="3883548"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79" name="Freihand 278">
                    <a:extLst>
                      <a:ext uri="{FF2B5EF4-FFF2-40B4-BE49-F238E27FC236}">
                        <a16:creationId xmlns:a16="http://schemas.microsoft.com/office/drawing/2014/main" id="{C6FB7AA5-D08F-4BE3-A18C-49DCB3991BE1}"/>
                      </a:ext>
                    </a:extLst>
                  </p14:cNvPr>
                  <p14:cNvContentPartPr/>
                  <p14:nvPr/>
                </p14:nvContentPartPr>
                <p14:xfrm rot="5400000">
                  <a:off x="4083333" y="5105231"/>
                  <a:ext cx="286" cy="251324"/>
                </p14:xfrm>
              </p:contentPart>
            </mc:Choice>
            <mc:Fallback xmlns="">
              <p:pic>
                <p:nvPicPr>
                  <p:cNvPr id="279" name="Freihand 278">
                    <a:extLst>
                      <a:ext uri="{FF2B5EF4-FFF2-40B4-BE49-F238E27FC236}">
                        <a16:creationId xmlns:a16="http://schemas.microsoft.com/office/drawing/2014/main" id="{C6FB7AA5-D08F-4BE3-A18C-49DCB3991BE1}"/>
                      </a:ext>
                    </a:extLst>
                  </p:cNvPr>
                  <p:cNvPicPr/>
                  <p:nvPr/>
                </p:nvPicPr>
                <p:blipFill>
                  <a:blip r:embed="rId96"/>
                  <a:stretch>
                    <a:fillRect/>
                  </a:stretch>
                </p:blipFill>
                <p:spPr>
                  <a:xfrm rot="5400000">
                    <a:off x="4069033" y="5087228"/>
                    <a:ext cx="28600" cy="28697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80" name="Freihand 169">
                    <a:extLst>
                      <a:ext uri="{FF2B5EF4-FFF2-40B4-BE49-F238E27FC236}">
                        <a16:creationId xmlns:a16="http://schemas.microsoft.com/office/drawing/2014/main" id="{A2237EDB-85BC-4FC2-A4F5-81B8C3E96789}"/>
                      </a:ext>
                    </a:extLst>
                  </p14:cNvPr>
                  <p14:cNvContentPartPr/>
                  <p14:nvPr/>
                </p14:nvContentPartPr>
                <p14:xfrm rot="5400000">
                  <a:off x="3937285" y="5501205"/>
                  <a:ext cx="269908" cy="305451"/>
                </p14:xfrm>
              </p:contentPart>
            </mc:Choice>
            <mc:Fallback xmlns="">
              <p:pic>
                <p:nvPicPr>
                  <p:cNvPr id="280" name="Freihand 169">
                    <a:extLst>
                      <a:ext uri="{FF2B5EF4-FFF2-40B4-BE49-F238E27FC236}">
                        <a16:creationId xmlns:a16="http://schemas.microsoft.com/office/drawing/2014/main" id="{A2237EDB-85BC-4FC2-A4F5-81B8C3E96789}"/>
                      </a:ext>
                    </a:extLst>
                  </p:cNvPr>
                  <p:cNvPicPr/>
                  <p:nvPr/>
                </p:nvPicPr>
                <p:blipFill>
                  <a:blip r:embed="rId98"/>
                  <a:stretch>
                    <a:fillRect/>
                  </a:stretch>
                </p:blipFill>
                <p:spPr>
                  <a:xfrm rot="5400000">
                    <a:off x="3919315" y="5483195"/>
                    <a:ext cx="305488" cy="341111"/>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81" name="Freihand 172">
                    <a:extLst>
                      <a:ext uri="{FF2B5EF4-FFF2-40B4-BE49-F238E27FC236}">
                        <a16:creationId xmlns:a16="http://schemas.microsoft.com/office/drawing/2014/main" id="{41A51774-F891-4CC3-A7CE-6F4E0E38CD4C}"/>
                      </a:ext>
                    </a:extLst>
                  </p14:cNvPr>
                  <p14:cNvContentPartPr/>
                  <p14:nvPr/>
                </p14:nvContentPartPr>
                <p14:xfrm rot="5400000">
                  <a:off x="3929198" y="6046320"/>
                  <a:ext cx="290515" cy="314314"/>
                </p14:xfrm>
              </p:contentPart>
            </mc:Choice>
            <mc:Fallback xmlns="">
              <p:pic>
                <p:nvPicPr>
                  <p:cNvPr id="281" name="Freihand 172">
                    <a:extLst>
                      <a:ext uri="{FF2B5EF4-FFF2-40B4-BE49-F238E27FC236}">
                        <a16:creationId xmlns:a16="http://schemas.microsoft.com/office/drawing/2014/main" id="{41A51774-F891-4CC3-A7CE-6F4E0E38CD4C}"/>
                      </a:ext>
                    </a:extLst>
                  </p:cNvPr>
                  <p:cNvPicPr/>
                  <p:nvPr/>
                </p:nvPicPr>
                <p:blipFill>
                  <a:blip r:embed="rId100"/>
                  <a:stretch>
                    <a:fillRect/>
                  </a:stretch>
                </p:blipFill>
                <p:spPr>
                  <a:xfrm rot="5400000">
                    <a:off x="3911176" y="6028339"/>
                    <a:ext cx="326199" cy="349917"/>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82" name="Freihand 175">
                    <a:extLst>
                      <a:ext uri="{FF2B5EF4-FFF2-40B4-BE49-F238E27FC236}">
                        <a16:creationId xmlns:a16="http://schemas.microsoft.com/office/drawing/2014/main" id="{BC76EE28-06D5-478A-8C67-F5A23BF3AE9D}"/>
                      </a:ext>
                    </a:extLst>
                  </p14:cNvPr>
                  <p14:cNvContentPartPr/>
                  <p14:nvPr/>
                </p14:nvContentPartPr>
                <p14:xfrm rot="5400000">
                  <a:off x="3935896" y="6584498"/>
                  <a:ext cx="255597" cy="306717"/>
                </p14:xfrm>
              </p:contentPart>
            </mc:Choice>
            <mc:Fallback xmlns="">
              <p:pic>
                <p:nvPicPr>
                  <p:cNvPr id="282" name="Freihand 175">
                    <a:extLst>
                      <a:ext uri="{FF2B5EF4-FFF2-40B4-BE49-F238E27FC236}">
                        <a16:creationId xmlns:a16="http://schemas.microsoft.com/office/drawing/2014/main" id="{BC76EE28-06D5-478A-8C67-F5A23BF3AE9D}"/>
                      </a:ext>
                    </a:extLst>
                  </p:cNvPr>
                  <p:cNvPicPr/>
                  <p:nvPr/>
                </p:nvPicPr>
                <p:blipFill>
                  <a:blip r:embed="rId102"/>
                  <a:stretch>
                    <a:fillRect/>
                  </a:stretch>
                </p:blipFill>
                <p:spPr>
                  <a:xfrm rot="5400000">
                    <a:off x="3917896" y="6566498"/>
                    <a:ext cx="291237" cy="342357"/>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83" name="Freihand 282">
                    <a:extLst>
                      <a:ext uri="{FF2B5EF4-FFF2-40B4-BE49-F238E27FC236}">
                        <a16:creationId xmlns:a16="http://schemas.microsoft.com/office/drawing/2014/main" id="{7C98900C-048D-4F13-A22B-96C19F938BEB}"/>
                      </a:ext>
                    </a:extLst>
                  </p14:cNvPr>
                  <p14:cNvContentPartPr/>
                  <p14:nvPr/>
                </p14:nvContentPartPr>
                <p14:xfrm rot="5400000">
                  <a:off x="4067666" y="7020843"/>
                  <a:ext cx="286" cy="273798"/>
                </p14:xfrm>
              </p:contentPart>
            </mc:Choice>
            <mc:Fallback xmlns="">
              <p:pic>
                <p:nvPicPr>
                  <p:cNvPr id="283" name="Freihand 282">
                    <a:extLst>
                      <a:ext uri="{FF2B5EF4-FFF2-40B4-BE49-F238E27FC236}">
                        <a16:creationId xmlns:a16="http://schemas.microsoft.com/office/drawing/2014/main" id="{7C98900C-048D-4F13-A22B-96C19F938BEB}"/>
                      </a:ext>
                    </a:extLst>
                  </p:cNvPr>
                  <p:cNvPicPr/>
                  <p:nvPr/>
                </p:nvPicPr>
                <p:blipFill>
                  <a:blip r:embed="rId104"/>
                  <a:stretch>
                    <a:fillRect/>
                  </a:stretch>
                </p:blipFill>
                <p:spPr>
                  <a:xfrm rot="5400000">
                    <a:off x="4053366" y="7002830"/>
                    <a:ext cx="28600" cy="309464"/>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84" name="Freihand 179">
                    <a:extLst>
                      <a:ext uri="{FF2B5EF4-FFF2-40B4-BE49-F238E27FC236}">
                        <a16:creationId xmlns:a16="http://schemas.microsoft.com/office/drawing/2014/main" id="{9F352860-9BEC-4EDA-B2D9-EB744DC1D444}"/>
                      </a:ext>
                    </a:extLst>
                  </p14:cNvPr>
                  <p14:cNvContentPartPr/>
                  <p14:nvPr/>
                </p14:nvContentPartPr>
                <p14:xfrm rot="5400000">
                  <a:off x="3969161" y="7416362"/>
                  <a:ext cx="235275" cy="289624"/>
                </p14:xfrm>
              </p:contentPart>
            </mc:Choice>
            <mc:Fallback xmlns="">
              <p:pic>
                <p:nvPicPr>
                  <p:cNvPr id="284" name="Freihand 179">
                    <a:extLst>
                      <a:ext uri="{FF2B5EF4-FFF2-40B4-BE49-F238E27FC236}">
                        <a16:creationId xmlns:a16="http://schemas.microsoft.com/office/drawing/2014/main" id="{9F352860-9BEC-4EDA-B2D9-EB744DC1D444}"/>
                      </a:ext>
                    </a:extLst>
                  </p:cNvPr>
                  <p:cNvPicPr/>
                  <p:nvPr/>
                </p:nvPicPr>
                <p:blipFill>
                  <a:blip r:embed="rId106"/>
                  <a:stretch>
                    <a:fillRect/>
                  </a:stretch>
                </p:blipFill>
                <p:spPr>
                  <a:xfrm rot="5400000">
                    <a:off x="3951174" y="7398373"/>
                    <a:ext cx="270890" cy="325242"/>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85" name="Freihand 284">
                    <a:extLst>
                      <a:ext uri="{FF2B5EF4-FFF2-40B4-BE49-F238E27FC236}">
                        <a16:creationId xmlns:a16="http://schemas.microsoft.com/office/drawing/2014/main" id="{3EED474D-F3A6-4AD0-8820-96178DC73651}"/>
                      </a:ext>
                    </a:extLst>
                  </p14:cNvPr>
                  <p14:cNvContentPartPr/>
                  <p14:nvPr/>
                </p14:nvContentPartPr>
                <p14:xfrm rot="5400000">
                  <a:off x="4057063" y="7782780"/>
                  <a:ext cx="286" cy="306400"/>
                </p14:xfrm>
              </p:contentPart>
            </mc:Choice>
            <mc:Fallback xmlns="">
              <p:pic>
                <p:nvPicPr>
                  <p:cNvPr id="285" name="Freihand 284">
                    <a:extLst>
                      <a:ext uri="{FF2B5EF4-FFF2-40B4-BE49-F238E27FC236}">
                        <a16:creationId xmlns:a16="http://schemas.microsoft.com/office/drawing/2014/main" id="{3EED474D-F3A6-4AD0-8820-96178DC73651}"/>
                      </a:ext>
                    </a:extLst>
                  </p:cNvPr>
                  <p:cNvPicPr/>
                  <p:nvPr/>
                </p:nvPicPr>
                <p:blipFill>
                  <a:blip r:embed="rId108"/>
                  <a:stretch>
                    <a:fillRect/>
                  </a:stretch>
                </p:blipFill>
                <p:spPr>
                  <a:xfrm rot="5400000">
                    <a:off x="4042763" y="7764778"/>
                    <a:ext cx="28600" cy="342045"/>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86" name="Freihand 285">
                    <a:extLst>
                      <a:ext uri="{FF2B5EF4-FFF2-40B4-BE49-F238E27FC236}">
                        <a16:creationId xmlns:a16="http://schemas.microsoft.com/office/drawing/2014/main" id="{9E800E30-A1EB-406A-9D7A-83E3DAAFC48A}"/>
                      </a:ext>
                    </a:extLst>
                  </p14:cNvPr>
                  <p14:cNvContentPartPr/>
                  <p14:nvPr/>
                </p14:nvContentPartPr>
                <p14:xfrm rot="5400000">
                  <a:off x="4088397" y="8085179"/>
                  <a:ext cx="286" cy="261453"/>
                </p14:xfrm>
              </p:contentPart>
            </mc:Choice>
            <mc:Fallback xmlns="">
              <p:pic>
                <p:nvPicPr>
                  <p:cNvPr id="286" name="Freihand 285">
                    <a:extLst>
                      <a:ext uri="{FF2B5EF4-FFF2-40B4-BE49-F238E27FC236}">
                        <a16:creationId xmlns:a16="http://schemas.microsoft.com/office/drawing/2014/main" id="{9E800E30-A1EB-406A-9D7A-83E3DAAFC48A}"/>
                      </a:ext>
                    </a:extLst>
                  </p:cNvPr>
                  <p:cNvPicPr/>
                  <p:nvPr/>
                </p:nvPicPr>
                <p:blipFill>
                  <a:blip r:embed="rId110"/>
                  <a:stretch>
                    <a:fillRect/>
                  </a:stretch>
                </p:blipFill>
                <p:spPr>
                  <a:xfrm rot="5400000">
                    <a:off x="4074097" y="8067173"/>
                    <a:ext cx="28600" cy="297106"/>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87" name="Freihand 286">
                    <a:extLst>
                      <a:ext uri="{FF2B5EF4-FFF2-40B4-BE49-F238E27FC236}">
                        <a16:creationId xmlns:a16="http://schemas.microsoft.com/office/drawing/2014/main" id="{D7937629-DE65-4D15-ABAC-EB2251207594}"/>
                      </a:ext>
                    </a:extLst>
                  </p14:cNvPr>
                  <p14:cNvContentPartPr/>
                  <p14:nvPr/>
                </p14:nvContentPartPr>
                <p14:xfrm rot="5400000">
                  <a:off x="4102595" y="8331473"/>
                  <a:ext cx="286" cy="261453"/>
                </p14:xfrm>
              </p:contentPart>
            </mc:Choice>
            <mc:Fallback xmlns="">
              <p:pic>
                <p:nvPicPr>
                  <p:cNvPr id="287" name="Freihand 286">
                    <a:extLst>
                      <a:ext uri="{FF2B5EF4-FFF2-40B4-BE49-F238E27FC236}">
                        <a16:creationId xmlns:a16="http://schemas.microsoft.com/office/drawing/2014/main" id="{D7937629-DE65-4D15-ABAC-EB2251207594}"/>
                      </a:ext>
                    </a:extLst>
                  </p:cNvPr>
                  <p:cNvPicPr/>
                  <p:nvPr/>
                </p:nvPicPr>
                <p:blipFill>
                  <a:blip r:embed="rId110"/>
                  <a:stretch>
                    <a:fillRect/>
                  </a:stretch>
                </p:blipFill>
                <p:spPr>
                  <a:xfrm rot="5400000">
                    <a:off x="4088295" y="8313467"/>
                    <a:ext cx="28600" cy="297106"/>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88" name="Freihand 287">
                    <a:extLst>
                      <a:ext uri="{FF2B5EF4-FFF2-40B4-BE49-F238E27FC236}">
                        <a16:creationId xmlns:a16="http://schemas.microsoft.com/office/drawing/2014/main" id="{16D8D9AD-A861-40A9-8B18-7EB66DCAE4BC}"/>
                      </a:ext>
                    </a:extLst>
                  </p14:cNvPr>
                  <p14:cNvContentPartPr/>
                  <p14:nvPr/>
                </p14:nvContentPartPr>
                <p14:xfrm rot="5400000">
                  <a:off x="4088396" y="8573073"/>
                  <a:ext cx="286" cy="261453"/>
                </p14:xfrm>
              </p:contentPart>
            </mc:Choice>
            <mc:Fallback xmlns="">
              <p:pic>
                <p:nvPicPr>
                  <p:cNvPr id="288" name="Freihand 287">
                    <a:extLst>
                      <a:ext uri="{FF2B5EF4-FFF2-40B4-BE49-F238E27FC236}">
                        <a16:creationId xmlns:a16="http://schemas.microsoft.com/office/drawing/2014/main" id="{16D8D9AD-A861-40A9-8B18-7EB66DCAE4BC}"/>
                      </a:ext>
                    </a:extLst>
                  </p:cNvPr>
                  <p:cNvPicPr/>
                  <p:nvPr/>
                </p:nvPicPr>
                <p:blipFill>
                  <a:blip r:embed="rId110"/>
                  <a:stretch>
                    <a:fillRect/>
                  </a:stretch>
                </p:blipFill>
                <p:spPr>
                  <a:xfrm rot="5400000">
                    <a:off x="4074096" y="8555067"/>
                    <a:ext cx="28600" cy="29710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269" name="Freihand 268">
                  <a:extLst>
                    <a:ext uri="{FF2B5EF4-FFF2-40B4-BE49-F238E27FC236}">
                      <a16:creationId xmlns:a16="http://schemas.microsoft.com/office/drawing/2014/main" id="{3429BEF5-4D22-47CE-AC0B-A1B84BD6F12E}"/>
                    </a:ext>
                  </a:extLst>
                </p14:cNvPr>
                <p14:cNvContentPartPr/>
                <p14:nvPr/>
              </p14:nvContentPartPr>
              <p14:xfrm rot="5400000">
                <a:off x="2720205" y="10175855"/>
                <a:ext cx="3056833" cy="337"/>
              </p14:xfrm>
            </p:contentPart>
          </mc:Choice>
          <mc:Fallback xmlns="">
            <p:pic>
              <p:nvPicPr>
                <p:cNvPr id="269" name="Freihand 268">
                  <a:extLst>
                    <a:ext uri="{FF2B5EF4-FFF2-40B4-BE49-F238E27FC236}">
                      <a16:creationId xmlns:a16="http://schemas.microsoft.com/office/drawing/2014/main" id="{3429BEF5-4D22-47CE-AC0B-A1B84BD6F12E}"/>
                    </a:ext>
                  </a:extLst>
                </p:cNvPr>
                <p:cNvPicPr/>
                <p:nvPr/>
              </p:nvPicPr>
              <p:blipFill>
                <a:blip r:embed="rId204"/>
                <a:stretch>
                  <a:fillRect/>
                </a:stretch>
              </p:blipFill>
              <p:spPr>
                <a:xfrm rot="5400000">
                  <a:off x="2684208" y="10142155"/>
                  <a:ext cx="3128466" cy="67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70" name="Freihand 269">
                  <a:extLst>
                    <a:ext uri="{FF2B5EF4-FFF2-40B4-BE49-F238E27FC236}">
                      <a16:creationId xmlns:a16="http://schemas.microsoft.com/office/drawing/2014/main" id="{29845DAB-D642-49E4-873F-59D0AFCB9D5F}"/>
                    </a:ext>
                  </a:extLst>
                </p14:cNvPr>
                <p14:cNvContentPartPr/>
                <p14:nvPr/>
              </p14:nvContentPartPr>
              <p14:xfrm rot="5400000">
                <a:off x="4074683" y="8798519"/>
                <a:ext cx="286" cy="267139"/>
              </p14:xfrm>
            </p:contentPart>
          </mc:Choice>
          <mc:Fallback xmlns="">
            <p:pic>
              <p:nvPicPr>
                <p:cNvPr id="270" name="Freihand 269">
                  <a:extLst>
                    <a:ext uri="{FF2B5EF4-FFF2-40B4-BE49-F238E27FC236}">
                      <a16:creationId xmlns:a16="http://schemas.microsoft.com/office/drawing/2014/main" id="{29845DAB-D642-49E4-873F-59D0AFCB9D5F}"/>
                    </a:ext>
                  </a:extLst>
                </p:cNvPr>
                <p:cNvPicPr/>
                <p:nvPr/>
              </p:nvPicPr>
              <p:blipFill>
                <a:blip r:embed="rId206"/>
                <a:stretch>
                  <a:fillRect/>
                </a:stretch>
              </p:blipFill>
              <p:spPr>
                <a:xfrm rot="5400000">
                  <a:off x="4060383" y="8780493"/>
                  <a:ext cx="28600" cy="30283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71" name="Freihand 169">
                  <a:extLst>
                    <a:ext uri="{FF2B5EF4-FFF2-40B4-BE49-F238E27FC236}">
                      <a16:creationId xmlns:a16="http://schemas.microsoft.com/office/drawing/2014/main" id="{8741D262-2A92-4396-BBC9-02E943F116E3}"/>
                    </a:ext>
                  </a:extLst>
                </p14:cNvPr>
                <p14:cNvContentPartPr/>
                <p14:nvPr/>
              </p14:nvContentPartPr>
              <p14:xfrm rot="5400000">
                <a:off x="3927928" y="9192790"/>
                <a:ext cx="269908" cy="324672"/>
              </p14:xfrm>
            </p:contentPart>
          </mc:Choice>
          <mc:Fallback xmlns="">
            <p:pic>
              <p:nvPicPr>
                <p:cNvPr id="271" name="Freihand 169">
                  <a:extLst>
                    <a:ext uri="{FF2B5EF4-FFF2-40B4-BE49-F238E27FC236}">
                      <a16:creationId xmlns:a16="http://schemas.microsoft.com/office/drawing/2014/main" id="{8741D262-2A92-4396-BBC9-02E943F116E3}"/>
                    </a:ext>
                  </a:extLst>
                </p:cNvPr>
                <p:cNvPicPr/>
                <p:nvPr/>
              </p:nvPicPr>
              <p:blipFill>
                <a:blip r:embed="rId208"/>
                <a:stretch>
                  <a:fillRect/>
                </a:stretch>
              </p:blipFill>
              <p:spPr>
                <a:xfrm rot="5400000">
                  <a:off x="3909958" y="9174773"/>
                  <a:ext cx="305488" cy="360346"/>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72" name="Freihand 172">
                  <a:extLst>
                    <a:ext uri="{FF2B5EF4-FFF2-40B4-BE49-F238E27FC236}">
                      <a16:creationId xmlns:a16="http://schemas.microsoft.com/office/drawing/2014/main" id="{CE8C7E68-9662-41A9-9556-347AD29E136A}"/>
                    </a:ext>
                  </a:extLst>
                </p14:cNvPr>
                <p14:cNvContentPartPr/>
                <p14:nvPr/>
              </p14:nvContentPartPr>
              <p14:xfrm rot="5400000">
                <a:off x="3919981" y="9737626"/>
                <a:ext cx="290515" cy="334093"/>
              </p14:xfrm>
            </p:contentPart>
          </mc:Choice>
          <mc:Fallback xmlns="">
            <p:pic>
              <p:nvPicPr>
                <p:cNvPr id="272" name="Freihand 172">
                  <a:extLst>
                    <a:ext uri="{FF2B5EF4-FFF2-40B4-BE49-F238E27FC236}">
                      <a16:creationId xmlns:a16="http://schemas.microsoft.com/office/drawing/2014/main" id="{CE8C7E68-9662-41A9-9556-347AD29E136A}"/>
                    </a:ext>
                  </a:extLst>
                </p:cNvPr>
                <p:cNvPicPr/>
                <p:nvPr/>
              </p:nvPicPr>
              <p:blipFill>
                <a:blip r:embed="rId210"/>
                <a:stretch>
                  <a:fillRect/>
                </a:stretch>
              </p:blipFill>
              <p:spPr>
                <a:xfrm rot="5400000">
                  <a:off x="3901959" y="9719645"/>
                  <a:ext cx="326199" cy="369696"/>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73" name="Freihand 175">
                  <a:extLst>
                    <a:ext uri="{FF2B5EF4-FFF2-40B4-BE49-F238E27FC236}">
                      <a16:creationId xmlns:a16="http://schemas.microsoft.com/office/drawing/2014/main" id="{44E27703-93CD-49A1-9CE4-5E87CD4CD8D2}"/>
                    </a:ext>
                  </a:extLst>
                </p14:cNvPr>
                <p14:cNvContentPartPr/>
                <p14:nvPr/>
              </p14:nvContentPartPr>
              <p14:xfrm rot="5400000">
                <a:off x="3926002" y="10276043"/>
                <a:ext cx="255597" cy="326018"/>
              </p14:xfrm>
            </p:contentPart>
          </mc:Choice>
          <mc:Fallback xmlns="">
            <p:pic>
              <p:nvPicPr>
                <p:cNvPr id="273" name="Freihand 175">
                  <a:extLst>
                    <a:ext uri="{FF2B5EF4-FFF2-40B4-BE49-F238E27FC236}">
                      <a16:creationId xmlns:a16="http://schemas.microsoft.com/office/drawing/2014/main" id="{44E27703-93CD-49A1-9CE4-5E87CD4CD8D2}"/>
                    </a:ext>
                  </a:extLst>
                </p:cNvPr>
                <p:cNvPicPr/>
                <p:nvPr/>
              </p:nvPicPr>
              <p:blipFill>
                <a:blip r:embed="rId212"/>
                <a:stretch>
                  <a:fillRect/>
                </a:stretch>
              </p:blipFill>
              <p:spPr>
                <a:xfrm rot="5400000">
                  <a:off x="3908002" y="10258051"/>
                  <a:ext cx="291237" cy="361642"/>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74" name="Freihand 273">
                  <a:extLst>
                    <a:ext uri="{FF2B5EF4-FFF2-40B4-BE49-F238E27FC236}">
                      <a16:creationId xmlns:a16="http://schemas.microsoft.com/office/drawing/2014/main" id="{F53F21EE-D86D-4719-9217-FB5CBE8E8B58}"/>
                    </a:ext>
                  </a:extLst>
                </p14:cNvPr>
                <p14:cNvContentPartPr/>
                <p14:nvPr/>
              </p14:nvContentPartPr>
              <p14:xfrm rot="5400000">
                <a:off x="4058031" y="10713423"/>
                <a:ext cx="286" cy="291027"/>
              </p14:xfrm>
            </p:contentPart>
          </mc:Choice>
          <mc:Fallback xmlns="">
            <p:pic>
              <p:nvPicPr>
                <p:cNvPr id="274" name="Freihand 273">
                  <a:extLst>
                    <a:ext uri="{FF2B5EF4-FFF2-40B4-BE49-F238E27FC236}">
                      <a16:creationId xmlns:a16="http://schemas.microsoft.com/office/drawing/2014/main" id="{F53F21EE-D86D-4719-9217-FB5CBE8E8B58}"/>
                    </a:ext>
                  </a:extLst>
                </p:cNvPr>
                <p:cNvPicPr/>
                <p:nvPr/>
              </p:nvPicPr>
              <p:blipFill>
                <a:blip r:embed="rId214"/>
                <a:stretch>
                  <a:fillRect/>
                </a:stretch>
              </p:blipFill>
              <p:spPr>
                <a:xfrm rot="5400000">
                  <a:off x="4043731" y="10695414"/>
                  <a:ext cx="28600" cy="326685"/>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75" name="Freihand 179">
                  <a:extLst>
                    <a:ext uri="{FF2B5EF4-FFF2-40B4-BE49-F238E27FC236}">
                      <a16:creationId xmlns:a16="http://schemas.microsoft.com/office/drawing/2014/main" id="{FF04D642-FA49-4DAF-B154-FFC1479A3B11}"/>
                    </a:ext>
                  </a:extLst>
                </p14:cNvPr>
                <p14:cNvContentPartPr/>
                <p14:nvPr/>
              </p14:nvContentPartPr>
              <p14:xfrm rot="5400000">
                <a:off x="3960720" y="11108445"/>
                <a:ext cx="235275" cy="307849"/>
              </p14:xfrm>
            </p:contentPart>
          </mc:Choice>
          <mc:Fallback xmlns="">
            <p:pic>
              <p:nvPicPr>
                <p:cNvPr id="275" name="Freihand 179">
                  <a:extLst>
                    <a:ext uri="{FF2B5EF4-FFF2-40B4-BE49-F238E27FC236}">
                      <a16:creationId xmlns:a16="http://schemas.microsoft.com/office/drawing/2014/main" id="{FF04D642-FA49-4DAF-B154-FFC1479A3B11}"/>
                    </a:ext>
                  </a:extLst>
                </p:cNvPr>
                <p:cNvPicPr/>
                <p:nvPr/>
              </p:nvPicPr>
              <p:blipFill>
                <a:blip r:embed="rId216"/>
                <a:stretch>
                  <a:fillRect/>
                </a:stretch>
              </p:blipFill>
              <p:spPr>
                <a:xfrm rot="5400000">
                  <a:off x="3942733" y="11090442"/>
                  <a:ext cx="270890" cy="343495"/>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6" name="Freihand 275">
                  <a:extLst>
                    <a:ext uri="{FF2B5EF4-FFF2-40B4-BE49-F238E27FC236}">
                      <a16:creationId xmlns:a16="http://schemas.microsoft.com/office/drawing/2014/main" id="{BE2164F2-35A2-4756-BA85-CD83FC20E1F0}"/>
                    </a:ext>
                  </a:extLst>
                </p14:cNvPr>
                <p14:cNvContentPartPr/>
                <p14:nvPr/>
              </p14:nvContentPartPr>
              <p14:xfrm rot="5400000">
                <a:off x="2368987" y="10160088"/>
                <a:ext cx="3088617" cy="337"/>
              </p14:xfrm>
            </p:contentPart>
          </mc:Choice>
          <mc:Fallback xmlns="">
            <p:pic>
              <p:nvPicPr>
                <p:cNvPr id="276" name="Freihand 275">
                  <a:extLst>
                    <a:ext uri="{FF2B5EF4-FFF2-40B4-BE49-F238E27FC236}">
                      <a16:creationId xmlns:a16="http://schemas.microsoft.com/office/drawing/2014/main" id="{BE2164F2-35A2-4756-BA85-CD83FC20E1F0}"/>
                    </a:ext>
                  </a:extLst>
                </p:cNvPr>
                <p:cNvPicPr/>
                <p:nvPr/>
              </p:nvPicPr>
              <p:blipFill>
                <a:blip r:embed="rId218"/>
                <a:stretch>
                  <a:fillRect/>
                </a:stretch>
              </p:blipFill>
              <p:spPr>
                <a:xfrm rot="5400000">
                  <a:off x="2332989" y="10126388"/>
                  <a:ext cx="3160253" cy="67400"/>
                </a:xfrm>
                <a:prstGeom prst="rect">
                  <a:avLst/>
                </a:prstGeom>
              </p:spPr>
            </p:pic>
          </mc:Fallback>
        </mc:AlternateContent>
      </p:grpSp>
      <p:grpSp>
        <p:nvGrpSpPr>
          <p:cNvPr id="58" name="Gruppieren 57">
            <a:extLst>
              <a:ext uri="{FF2B5EF4-FFF2-40B4-BE49-F238E27FC236}">
                <a16:creationId xmlns:a16="http://schemas.microsoft.com/office/drawing/2014/main" id="{A40CD8E3-58B9-4023-9B8D-B6A767B1084A}"/>
              </a:ext>
            </a:extLst>
          </p:cNvPr>
          <p:cNvGrpSpPr/>
          <p:nvPr/>
        </p:nvGrpSpPr>
        <p:grpSpPr>
          <a:xfrm>
            <a:off x="7436754" y="8049195"/>
            <a:ext cx="3112842" cy="338563"/>
            <a:chOff x="762908" y="6322484"/>
            <a:chExt cx="3112842" cy="338563"/>
          </a:xfrm>
        </p:grpSpPr>
        <mc:AlternateContent xmlns:mc="http://schemas.openxmlformats.org/markup-compatibility/2006" xmlns:p14="http://schemas.microsoft.com/office/powerpoint/2010/main">
          <mc:Choice Requires="p14">
            <p:contentPart p14:bwMode="auto" r:id="rId239">
              <p14:nvContentPartPr>
                <p14:cNvPr id="326" name="Freihand 325">
                  <a:extLst>
                    <a:ext uri="{FF2B5EF4-FFF2-40B4-BE49-F238E27FC236}">
                      <a16:creationId xmlns:a16="http://schemas.microsoft.com/office/drawing/2014/main" id="{FDFE53E3-7942-4054-AC4A-10727A74D38D}"/>
                    </a:ext>
                  </a:extLst>
                </p14:cNvPr>
                <p14:cNvContentPartPr/>
                <p14:nvPr/>
              </p14:nvContentPartPr>
              <p14:xfrm>
                <a:off x="762908" y="6659560"/>
                <a:ext cx="1202871" cy="317"/>
              </p14:xfrm>
            </p:contentPart>
          </mc:Choice>
          <mc:Fallback xmlns="">
            <p:pic>
              <p:nvPicPr>
                <p:cNvPr id="326" name="Freihand 325">
                  <a:extLst>
                    <a:ext uri="{FF2B5EF4-FFF2-40B4-BE49-F238E27FC236}">
                      <a16:creationId xmlns:a16="http://schemas.microsoft.com/office/drawing/2014/main" id="{FDFE53E3-7942-4054-AC4A-10727A74D38D}"/>
                    </a:ext>
                  </a:extLst>
                </p:cNvPr>
                <p:cNvPicPr/>
                <p:nvPr/>
              </p:nvPicPr>
              <p:blipFill>
                <a:blip r:embed="rId271"/>
                <a:stretch>
                  <a:fillRect/>
                </a:stretch>
              </p:blipFill>
              <p:spPr>
                <a:xfrm>
                  <a:off x="726915" y="6627860"/>
                  <a:ext cx="1274496"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27" name="Freihand 326">
                  <a:extLst>
                    <a:ext uri="{FF2B5EF4-FFF2-40B4-BE49-F238E27FC236}">
                      <a16:creationId xmlns:a16="http://schemas.microsoft.com/office/drawing/2014/main" id="{AD6BF87F-CA94-4164-80EE-F6CCD8B8606F}"/>
                    </a:ext>
                  </a:extLst>
                </p14:cNvPr>
                <p14:cNvContentPartPr/>
                <p14:nvPr/>
              </p14:nvContentPartPr>
              <p14:xfrm>
                <a:off x="773213" y="6328155"/>
                <a:ext cx="1212660" cy="317"/>
              </p14:xfrm>
            </p:contentPart>
          </mc:Choice>
          <mc:Fallback xmlns="">
            <p:pic>
              <p:nvPicPr>
                <p:cNvPr id="327" name="Freihand 326">
                  <a:extLst>
                    <a:ext uri="{FF2B5EF4-FFF2-40B4-BE49-F238E27FC236}">
                      <a16:creationId xmlns:a16="http://schemas.microsoft.com/office/drawing/2014/main" id="{AD6BF87F-CA94-4164-80EE-F6CCD8B8606F}"/>
                    </a:ext>
                  </a:extLst>
                </p:cNvPr>
                <p:cNvPicPr/>
                <p:nvPr/>
              </p:nvPicPr>
              <p:blipFill>
                <a:blip r:embed="rId273"/>
                <a:stretch>
                  <a:fillRect/>
                </a:stretch>
              </p:blipFill>
              <p:spPr>
                <a:xfrm>
                  <a:off x="737218" y="6296455"/>
                  <a:ext cx="1284289"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28" name="Freihand 327">
                  <a:extLst>
                    <a:ext uri="{FF2B5EF4-FFF2-40B4-BE49-F238E27FC236}">
                      <a16:creationId xmlns:a16="http://schemas.microsoft.com/office/drawing/2014/main" id="{F780B985-F5B4-4E45-B017-E4D0C3242632}"/>
                    </a:ext>
                  </a:extLst>
                </p14:cNvPr>
                <p14:cNvContentPartPr/>
                <p14:nvPr/>
              </p14:nvContentPartPr>
              <p14:xfrm>
                <a:off x="1097150" y="6377778"/>
                <a:ext cx="286" cy="251324"/>
              </p14:xfrm>
            </p:contentPart>
          </mc:Choice>
          <mc:Fallback xmlns="">
            <p:pic>
              <p:nvPicPr>
                <p:cNvPr id="328" name="Freihand 327">
                  <a:extLst>
                    <a:ext uri="{FF2B5EF4-FFF2-40B4-BE49-F238E27FC236}">
                      <a16:creationId xmlns:a16="http://schemas.microsoft.com/office/drawing/2014/main" id="{F780B985-F5B4-4E45-B017-E4D0C3242632}"/>
                    </a:ext>
                  </a:extLst>
                </p:cNvPr>
                <p:cNvPicPr/>
                <p:nvPr/>
              </p:nvPicPr>
              <p:blipFill>
                <a:blip r:embed="rId96"/>
                <a:stretch>
                  <a:fillRect/>
                </a:stretch>
              </p:blipFill>
              <p:spPr>
                <a:xfrm>
                  <a:off x="1082850" y="6359775"/>
                  <a:ext cx="28600" cy="28697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29" name="Freihand 169">
                  <a:extLst>
                    <a:ext uri="{FF2B5EF4-FFF2-40B4-BE49-F238E27FC236}">
                      <a16:creationId xmlns:a16="http://schemas.microsoft.com/office/drawing/2014/main" id="{20F415B2-D55E-49B1-9D6B-8D0349206859}"/>
                    </a:ext>
                  </a:extLst>
                </p14:cNvPr>
                <p14:cNvContentPartPr/>
                <p14:nvPr/>
              </p14:nvContentPartPr>
              <p14:xfrm>
                <a:off x="1394963" y="6355596"/>
                <a:ext cx="269908" cy="305451"/>
              </p14:xfrm>
            </p:contentPart>
          </mc:Choice>
          <mc:Fallback xmlns="">
            <p:pic>
              <p:nvPicPr>
                <p:cNvPr id="329" name="Freihand 169">
                  <a:extLst>
                    <a:ext uri="{FF2B5EF4-FFF2-40B4-BE49-F238E27FC236}">
                      <a16:creationId xmlns:a16="http://schemas.microsoft.com/office/drawing/2014/main" id="{20F415B2-D55E-49B1-9D6B-8D0349206859}"/>
                    </a:ext>
                  </a:extLst>
                </p:cNvPr>
                <p:cNvPicPr/>
                <p:nvPr/>
              </p:nvPicPr>
              <p:blipFill>
                <a:blip r:embed="rId98"/>
                <a:stretch>
                  <a:fillRect/>
                </a:stretch>
              </p:blipFill>
              <p:spPr>
                <a:xfrm>
                  <a:off x="1376993" y="6337586"/>
                  <a:ext cx="305488" cy="341111"/>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39" name="Freihand 338">
                  <a:extLst>
                    <a:ext uri="{FF2B5EF4-FFF2-40B4-BE49-F238E27FC236}">
                      <a16:creationId xmlns:a16="http://schemas.microsoft.com/office/drawing/2014/main" id="{3E5A9068-D57B-4CDF-9A9D-6AABD49474CB}"/>
                    </a:ext>
                  </a:extLst>
                </p14:cNvPr>
                <p14:cNvContentPartPr/>
                <p14:nvPr/>
              </p14:nvContentPartPr>
              <p14:xfrm>
                <a:off x="2009729" y="6348369"/>
                <a:ext cx="286" cy="310152"/>
              </p14:xfrm>
            </p:contentPart>
          </mc:Choice>
          <mc:Fallback xmlns="">
            <p:pic>
              <p:nvPicPr>
                <p:cNvPr id="339" name="Freihand 338">
                  <a:extLst>
                    <a:ext uri="{FF2B5EF4-FFF2-40B4-BE49-F238E27FC236}">
                      <a16:creationId xmlns:a16="http://schemas.microsoft.com/office/drawing/2014/main" id="{3E5A9068-D57B-4CDF-9A9D-6AABD49474CB}"/>
                    </a:ext>
                  </a:extLst>
                </p:cNvPr>
                <p:cNvPicPr/>
                <p:nvPr/>
              </p:nvPicPr>
              <p:blipFill>
                <a:blip r:embed="rId277"/>
                <a:stretch>
                  <a:fillRect/>
                </a:stretch>
              </p:blipFill>
              <p:spPr>
                <a:xfrm>
                  <a:off x="1995429" y="6330358"/>
                  <a:ext cx="28600" cy="345814"/>
                </a:xfrm>
                <a:prstGeom prst="rect">
                  <a:avLst/>
                </a:prstGeom>
              </p:spPr>
            </p:pic>
          </mc:Fallback>
        </mc:AlternateContent>
        <p:grpSp>
          <p:nvGrpSpPr>
            <p:cNvPr id="57" name="Gruppieren 56">
              <a:extLst>
                <a:ext uri="{FF2B5EF4-FFF2-40B4-BE49-F238E27FC236}">
                  <a16:creationId xmlns:a16="http://schemas.microsoft.com/office/drawing/2014/main" id="{6641B6EE-B148-4568-BEF7-7D0FD8053EF2}"/>
                </a:ext>
              </a:extLst>
            </p:cNvPr>
            <p:cNvGrpSpPr/>
            <p:nvPr/>
          </p:nvGrpSpPr>
          <p:grpSpPr>
            <a:xfrm rot="10800000">
              <a:off x="2628643" y="6322484"/>
              <a:ext cx="1247107" cy="332892"/>
              <a:chOff x="2261600" y="5804267"/>
              <a:chExt cx="1247107" cy="332892"/>
            </a:xfrm>
          </p:grpSpPr>
          <mc:AlternateContent xmlns:mc="http://schemas.openxmlformats.org/markup-compatibility/2006" xmlns:p14="http://schemas.microsoft.com/office/powerpoint/2010/main">
            <mc:Choice Requires="p14">
              <p:contentPart p14:bwMode="auto" r:id="rId278">
                <p14:nvContentPartPr>
                  <p14:cNvPr id="340" name="Freihand 339">
                    <a:extLst>
                      <a:ext uri="{FF2B5EF4-FFF2-40B4-BE49-F238E27FC236}">
                        <a16:creationId xmlns:a16="http://schemas.microsoft.com/office/drawing/2014/main" id="{D5FB2009-A8EE-4D7D-88E2-ADFDFC2AD0F6}"/>
                      </a:ext>
                    </a:extLst>
                  </p14:cNvPr>
                  <p14:cNvContentPartPr/>
                  <p14:nvPr/>
                </p14:nvContentPartPr>
                <p14:xfrm>
                  <a:off x="2261600" y="6135672"/>
                  <a:ext cx="1202871" cy="317"/>
                </p14:xfrm>
              </p:contentPart>
            </mc:Choice>
            <mc:Fallback xmlns="">
              <p:pic>
                <p:nvPicPr>
                  <p:cNvPr id="340" name="Freihand 339">
                    <a:extLst>
                      <a:ext uri="{FF2B5EF4-FFF2-40B4-BE49-F238E27FC236}">
                        <a16:creationId xmlns:a16="http://schemas.microsoft.com/office/drawing/2014/main" id="{D5FB2009-A8EE-4D7D-88E2-ADFDFC2AD0F6}"/>
                      </a:ext>
                    </a:extLst>
                  </p:cNvPr>
                  <p:cNvPicPr/>
                  <p:nvPr/>
                </p:nvPicPr>
                <p:blipFill>
                  <a:blip r:embed="rId271"/>
                  <a:stretch>
                    <a:fillRect/>
                  </a:stretch>
                </p:blipFill>
                <p:spPr>
                  <a:xfrm>
                    <a:off x="2225607" y="6103972"/>
                    <a:ext cx="1274496"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41" name="Freihand 340">
                    <a:extLst>
                      <a:ext uri="{FF2B5EF4-FFF2-40B4-BE49-F238E27FC236}">
                        <a16:creationId xmlns:a16="http://schemas.microsoft.com/office/drawing/2014/main" id="{9A33D2CF-B256-41AD-A9BF-D53AC930E8DF}"/>
                      </a:ext>
                    </a:extLst>
                  </p14:cNvPr>
                  <p14:cNvContentPartPr/>
                  <p14:nvPr/>
                </p14:nvContentPartPr>
                <p14:xfrm>
                  <a:off x="2271905" y="5804267"/>
                  <a:ext cx="1212660" cy="317"/>
                </p14:xfrm>
              </p:contentPart>
            </mc:Choice>
            <mc:Fallback xmlns="">
              <p:pic>
                <p:nvPicPr>
                  <p:cNvPr id="341" name="Freihand 340">
                    <a:extLst>
                      <a:ext uri="{FF2B5EF4-FFF2-40B4-BE49-F238E27FC236}">
                        <a16:creationId xmlns:a16="http://schemas.microsoft.com/office/drawing/2014/main" id="{9A33D2CF-B256-41AD-A9BF-D53AC930E8DF}"/>
                      </a:ext>
                    </a:extLst>
                  </p:cNvPr>
                  <p:cNvPicPr/>
                  <p:nvPr/>
                </p:nvPicPr>
                <p:blipFill>
                  <a:blip r:embed="rId273"/>
                  <a:stretch>
                    <a:fillRect/>
                  </a:stretch>
                </p:blipFill>
                <p:spPr>
                  <a:xfrm>
                    <a:off x="2235910" y="5772567"/>
                    <a:ext cx="1284289" cy="63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42" name="Freihand 341">
                    <a:extLst>
                      <a:ext uri="{FF2B5EF4-FFF2-40B4-BE49-F238E27FC236}">
                        <a16:creationId xmlns:a16="http://schemas.microsoft.com/office/drawing/2014/main" id="{FA978826-58D8-4E53-8BF3-61572670E517}"/>
                      </a:ext>
                    </a:extLst>
                  </p14:cNvPr>
                  <p14:cNvContentPartPr/>
                  <p14:nvPr/>
                </p14:nvContentPartPr>
                <p14:xfrm>
                  <a:off x="2595842" y="5853890"/>
                  <a:ext cx="286" cy="251324"/>
                </p14:xfrm>
              </p:contentPart>
            </mc:Choice>
            <mc:Fallback xmlns="">
              <p:pic>
                <p:nvPicPr>
                  <p:cNvPr id="342" name="Freihand 341">
                    <a:extLst>
                      <a:ext uri="{FF2B5EF4-FFF2-40B4-BE49-F238E27FC236}">
                        <a16:creationId xmlns:a16="http://schemas.microsoft.com/office/drawing/2014/main" id="{FA978826-58D8-4E53-8BF3-61572670E517}"/>
                      </a:ext>
                    </a:extLst>
                  </p:cNvPr>
                  <p:cNvPicPr/>
                  <p:nvPr/>
                </p:nvPicPr>
                <p:blipFill>
                  <a:blip r:embed="rId96"/>
                  <a:stretch>
                    <a:fillRect/>
                  </a:stretch>
                </p:blipFill>
                <p:spPr>
                  <a:xfrm>
                    <a:off x="2581542" y="5835887"/>
                    <a:ext cx="28600" cy="28697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43" name="Freihand 169">
                    <a:extLst>
                      <a:ext uri="{FF2B5EF4-FFF2-40B4-BE49-F238E27FC236}">
                        <a16:creationId xmlns:a16="http://schemas.microsoft.com/office/drawing/2014/main" id="{EF1BE214-C136-40CF-9782-18E3A8B0989A}"/>
                      </a:ext>
                    </a:extLst>
                  </p14:cNvPr>
                  <p14:cNvContentPartPr/>
                  <p14:nvPr/>
                </p14:nvContentPartPr>
                <p14:xfrm>
                  <a:off x="2893655" y="5831708"/>
                  <a:ext cx="269908" cy="305451"/>
                </p14:xfrm>
              </p:contentPart>
            </mc:Choice>
            <mc:Fallback xmlns="">
              <p:pic>
                <p:nvPicPr>
                  <p:cNvPr id="343" name="Freihand 169">
                    <a:extLst>
                      <a:ext uri="{FF2B5EF4-FFF2-40B4-BE49-F238E27FC236}">
                        <a16:creationId xmlns:a16="http://schemas.microsoft.com/office/drawing/2014/main" id="{EF1BE214-C136-40CF-9782-18E3A8B0989A}"/>
                      </a:ext>
                    </a:extLst>
                  </p:cNvPr>
                  <p:cNvPicPr/>
                  <p:nvPr/>
                </p:nvPicPr>
                <p:blipFill>
                  <a:blip r:embed="rId98"/>
                  <a:stretch>
                    <a:fillRect/>
                  </a:stretch>
                </p:blipFill>
                <p:spPr>
                  <a:xfrm>
                    <a:off x="2875685" y="5813698"/>
                    <a:ext cx="305488" cy="341111"/>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44" name="Freihand 343">
                    <a:extLst>
                      <a:ext uri="{FF2B5EF4-FFF2-40B4-BE49-F238E27FC236}">
                        <a16:creationId xmlns:a16="http://schemas.microsoft.com/office/drawing/2014/main" id="{859B2B31-083D-4134-8124-813EE999B4C1}"/>
                      </a:ext>
                    </a:extLst>
                  </p14:cNvPr>
                  <p14:cNvContentPartPr/>
                  <p14:nvPr/>
                </p14:nvContentPartPr>
                <p14:xfrm>
                  <a:off x="3508421" y="5824481"/>
                  <a:ext cx="286" cy="310152"/>
                </p14:xfrm>
              </p:contentPart>
            </mc:Choice>
            <mc:Fallback xmlns="">
              <p:pic>
                <p:nvPicPr>
                  <p:cNvPr id="344" name="Freihand 343">
                    <a:extLst>
                      <a:ext uri="{FF2B5EF4-FFF2-40B4-BE49-F238E27FC236}">
                        <a16:creationId xmlns:a16="http://schemas.microsoft.com/office/drawing/2014/main" id="{859B2B31-083D-4134-8124-813EE999B4C1}"/>
                      </a:ext>
                    </a:extLst>
                  </p:cNvPr>
                  <p:cNvPicPr/>
                  <p:nvPr/>
                </p:nvPicPr>
                <p:blipFill>
                  <a:blip r:embed="rId277"/>
                  <a:stretch>
                    <a:fillRect/>
                  </a:stretch>
                </p:blipFill>
                <p:spPr>
                  <a:xfrm>
                    <a:off x="3494121" y="5806470"/>
                    <a:ext cx="28600" cy="345814"/>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83">
            <p14:nvContentPartPr>
              <p14:cNvPr id="7" name="Freihand 6">
                <a:extLst>
                  <a:ext uri="{FF2B5EF4-FFF2-40B4-BE49-F238E27FC236}">
                    <a16:creationId xmlns:a16="http://schemas.microsoft.com/office/drawing/2014/main" id="{B88FE9F6-AC4A-C7EC-13EF-0241D75C60FC}"/>
                  </a:ext>
                </a:extLst>
              </p14:cNvPr>
              <p14:cNvContentPartPr/>
              <p14:nvPr/>
            </p14:nvContentPartPr>
            <p14:xfrm>
              <a:off x="8592831" y="1194328"/>
              <a:ext cx="720810" cy="329"/>
            </p14:xfrm>
          </p:contentPart>
        </mc:Choice>
        <mc:Fallback xmlns="">
          <p:pic>
            <p:nvPicPr>
              <p:cNvPr id="7" name="Freihand 6">
                <a:extLst>
                  <a:ext uri="{FF2B5EF4-FFF2-40B4-BE49-F238E27FC236}">
                    <a16:creationId xmlns:a16="http://schemas.microsoft.com/office/drawing/2014/main" id="{B88FE9F6-AC4A-C7EC-13EF-0241D75C60FC}"/>
                  </a:ext>
                </a:extLst>
              </p:cNvPr>
              <p:cNvPicPr/>
              <p:nvPr/>
            </p:nvPicPr>
            <p:blipFill>
              <a:blip r:embed="rId284"/>
              <a:stretch>
                <a:fillRect/>
              </a:stretch>
            </p:blipFill>
            <p:spPr>
              <a:xfrm>
                <a:off x="8573758" y="1176891"/>
                <a:ext cx="758596"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8" name="Freihand 7">
                <a:extLst>
                  <a:ext uri="{FF2B5EF4-FFF2-40B4-BE49-F238E27FC236}">
                    <a16:creationId xmlns:a16="http://schemas.microsoft.com/office/drawing/2014/main" id="{E6865B90-1E49-FAAC-C5E6-5E3F05113F52}"/>
                  </a:ext>
                </a:extLst>
              </p14:cNvPr>
              <p14:cNvContentPartPr/>
              <p14:nvPr/>
            </p14:nvContentPartPr>
            <p14:xfrm>
              <a:off x="8766485" y="1383134"/>
              <a:ext cx="374406" cy="329"/>
            </p14:xfrm>
          </p:contentPart>
        </mc:Choice>
        <mc:Fallback xmlns="">
          <p:pic>
            <p:nvPicPr>
              <p:cNvPr id="8" name="Freihand 7">
                <a:extLst>
                  <a:ext uri="{FF2B5EF4-FFF2-40B4-BE49-F238E27FC236}">
                    <a16:creationId xmlns:a16="http://schemas.microsoft.com/office/drawing/2014/main" id="{E6865B90-1E49-FAAC-C5E6-5E3F05113F52}"/>
                  </a:ext>
                </a:extLst>
              </p:cNvPr>
              <p:cNvPicPr/>
              <p:nvPr/>
            </p:nvPicPr>
            <p:blipFill>
              <a:blip r:embed="rId286"/>
              <a:stretch>
                <a:fillRect/>
              </a:stretch>
            </p:blipFill>
            <p:spPr>
              <a:xfrm>
                <a:off x="8747405" y="1365697"/>
                <a:ext cx="412207"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2" name="Freihand 131">
                <a:extLst>
                  <a:ext uri="{FF2B5EF4-FFF2-40B4-BE49-F238E27FC236}">
                    <a16:creationId xmlns:a16="http://schemas.microsoft.com/office/drawing/2014/main" id="{1A737E60-1E40-AD6E-7100-61EFC08ABA12}"/>
                  </a:ext>
                </a:extLst>
              </p14:cNvPr>
              <p14:cNvContentPartPr/>
              <p14:nvPr/>
            </p14:nvContentPartPr>
            <p14:xfrm>
              <a:off x="8585463" y="1194328"/>
              <a:ext cx="226" cy="1617121"/>
            </p14:xfrm>
          </p:contentPart>
        </mc:Choice>
        <mc:Fallback xmlns="">
          <p:pic>
            <p:nvPicPr>
              <p:cNvPr id="132" name="Freihand 131">
                <a:extLst>
                  <a:ext uri="{FF2B5EF4-FFF2-40B4-BE49-F238E27FC236}">
                    <a16:creationId xmlns:a16="http://schemas.microsoft.com/office/drawing/2014/main" id="{1A737E60-1E40-AD6E-7100-61EFC08ABA12}"/>
                  </a:ext>
                </a:extLst>
              </p:cNvPr>
              <p:cNvPicPr/>
              <p:nvPr/>
            </p:nvPicPr>
            <p:blipFill>
              <a:blip r:embed="rId288"/>
              <a:stretch>
                <a:fillRect/>
              </a:stretch>
            </p:blipFill>
            <p:spPr>
              <a:xfrm>
                <a:off x="8573485" y="1175248"/>
                <a:ext cx="23956" cy="1654921"/>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3" name="Freihand 132">
                <a:extLst>
                  <a:ext uri="{FF2B5EF4-FFF2-40B4-BE49-F238E27FC236}">
                    <a16:creationId xmlns:a16="http://schemas.microsoft.com/office/drawing/2014/main" id="{1765E2BB-3BC2-F032-4800-0F24411B030D}"/>
                  </a:ext>
                </a:extLst>
              </p14:cNvPr>
              <p14:cNvContentPartPr/>
              <p14:nvPr/>
            </p14:nvContentPartPr>
            <p14:xfrm>
              <a:off x="9313047" y="1194328"/>
              <a:ext cx="226" cy="1610878"/>
            </p14:xfrm>
          </p:contentPart>
        </mc:Choice>
        <mc:Fallback xmlns="">
          <p:pic>
            <p:nvPicPr>
              <p:cNvPr id="133" name="Freihand 132">
                <a:extLst>
                  <a:ext uri="{FF2B5EF4-FFF2-40B4-BE49-F238E27FC236}">
                    <a16:creationId xmlns:a16="http://schemas.microsoft.com/office/drawing/2014/main" id="{1765E2BB-3BC2-F032-4800-0F24411B030D}"/>
                  </a:ext>
                </a:extLst>
              </p:cNvPr>
              <p:cNvPicPr/>
              <p:nvPr/>
            </p:nvPicPr>
            <p:blipFill>
              <a:blip r:embed="rId290"/>
              <a:stretch>
                <a:fillRect/>
              </a:stretch>
            </p:blipFill>
            <p:spPr>
              <a:xfrm>
                <a:off x="9301069" y="1175249"/>
                <a:ext cx="23956" cy="1648675"/>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4" name="Freihand 133">
                <a:extLst>
                  <a:ext uri="{FF2B5EF4-FFF2-40B4-BE49-F238E27FC236}">
                    <a16:creationId xmlns:a16="http://schemas.microsoft.com/office/drawing/2014/main" id="{46A35DDC-9AB9-3A37-69DC-0D420EEE7DE4}"/>
                  </a:ext>
                </a:extLst>
              </p14:cNvPr>
              <p14:cNvContentPartPr/>
              <p14:nvPr/>
            </p14:nvContentPartPr>
            <p14:xfrm>
              <a:off x="9154071" y="1384865"/>
              <a:ext cx="226" cy="1435461"/>
            </p14:xfrm>
          </p:contentPart>
        </mc:Choice>
        <mc:Fallback xmlns="">
          <p:pic>
            <p:nvPicPr>
              <p:cNvPr id="134" name="Freihand 133">
                <a:extLst>
                  <a:ext uri="{FF2B5EF4-FFF2-40B4-BE49-F238E27FC236}">
                    <a16:creationId xmlns:a16="http://schemas.microsoft.com/office/drawing/2014/main" id="{46A35DDC-9AB9-3A37-69DC-0D420EEE7DE4}"/>
                  </a:ext>
                </a:extLst>
              </p:cNvPr>
              <p:cNvPicPr/>
              <p:nvPr/>
            </p:nvPicPr>
            <p:blipFill>
              <a:blip r:embed="rId292"/>
              <a:stretch>
                <a:fillRect/>
              </a:stretch>
            </p:blipFill>
            <p:spPr>
              <a:xfrm>
                <a:off x="9142093" y="1365783"/>
                <a:ext cx="23956" cy="1473265"/>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5" name="Freihand 134">
                <a:extLst>
                  <a:ext uri="{FF2B5EF4-FFF2-40B4-BE49-F238E27FC236}">
                    <a16:creationId xmlns:a16="http://schemas.microsoft.com/office/drawing/2014/main" id="{E3728DEB-B3D9-7FD2-89DB-36A996D1416D}"/>
                  </a:ext>
                </a:extLst>
              </p14:cNvPr>
              <p14:cNvContentPartPr/>
              <p14:nvPr/>
            </p14:nvContentPartPr>
            <p14:xfrm>
              <a:off x="8759568" y="1397351"/>
              <a:ext cx="226" cy="1426259"/>
            </p14:xfrm>
          </p:contentPart>
        </mc:Choice>
        <mc:Fallback xmlns="">
          <p:pic>
            <p:nvPicPr>
              <p:cNvPr id="135" name="Freihand 134">
                <a:extLst>
                  <a:ext uri="{FF2B5EF4-FFF2-40B4-BE49-F238E27FC236}">
                    <a16:creationId xmlns:a16="http://schemas.microsoft.com/office/drawing/2014/main" id="{E3728DEB-B3D9-7FD2-89DB-36A996D1416D}"/>
                  </a:ext>
                </a:extLst>
              </p:cNvPr>
              <p:cNvPicPr/>
              <p:nvPr/>
            </p:nvPicPr>
            <p:blipFill>
              <a:blip r:embed="rId294"/>
              <a:stretch>
                <a:fillRect/>
              </a:stretch>
            </p:blipFill>
            <p:spPr>
              <a:xfrm>
                <a:off x="8747590" y="1378272"/>
                <a:ext cx="23956" cy="1464057"/>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4" name="Freihand 153">
                <a:extLst>
                  <a:ext uri="{FF2B5EF4-FFF2-40B4-BE49-F238E27FC236}">
                    <a16:creationId xmlns:a16="http://schemas.microsoft.com/office/drawing/2014/main" id="{75BF2D37-0A63-2714-241E-CD018360FC12}"/>
                  </a:ext>
                </a:extLst>
              </p14:cNvPr>
              <p14:cNvContentPartPr/>
              <p14:nvPr/>
            </p14:nvContentPartPr>
            <p14:xfrm>
              <a:off x="8612491" y="2493262"/>
              <a:ext cx="109070" cy="329"/>
            </p14:xfrm>
          </p:contentPart>
        </mc:Choice>
        <mc:Fallback xmlns="">
          <p:pic>
            <p:nvPicPr>
              <p:cNvPr id="154" name="Freihand 153">
                <a:extLst>
                  <a:ext uri="{FF2B5EF4-FFF2-40B4-BE49-F238E27FC236}">
                    <a16:creationId xmlns:a16="http://schemas.microsoft.com/office/drawing/2014/main" id="{75BF2D37-0A63-2714-241E-CD018360FC12}"/>
                  </a:ext>
                </a:extLst>
              </p:cNvPr>
              <p:cNvPicPr/>
              <p:nvPr/>
            </p:nvPicPr>
            <p:blipFill>
              <a:blip r:embed="rId296"/>
              <a:stretch>
                <a:fillRect/>
              </a:stretch>
            </p:blipFill>
            <p:spPr>
              <a:xfrm>
                <a:off x="8593413" y="2475825"/>
                <a:ext cx="146867"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5" name="Freihand 154">
                <a:extLst>
                  <a:ext uri="{FF2B5EF4-FFF2-40B4-BE49-F238E27FC236}">
                    <a16:creationId xmlns:a16="http://schemas.microsoft.com/office/drawing/2014/main" id="{2BACD644-27B0-B3B3-DF3C-8A7203335934}"/>
                  </a:ext>
                </a:extLst>
              </p14:cNvPr>
              <p14:cNvContentPartPr/>
              <p14:nvPr/>
            </p14:nvContentPartPr>
            <p14:xfrm>
              <a:off x="9177487" y="2493262"/>
              <a:ext cx="108167" cy="329"/>
            </p14:xfrm>
          </p:contentPart>
        </mc:Choice>
        <mc:Fallback xmlns="">
          <p:pic>
            <p:nvPicPr>
              <p:cNvPr id="155" name="Freihand 154">
                <a:extLst>
                  <a:ext uri="{FF2B5EF4-FFF2-40B4-BE49-F238E27FC236}">
                    <a16:creationId xmlns:a16="http://schemas.microsoft.com/office/drawing/2014/main" id="{2BACD644-27B0-B3B3-DF3C-8A7203335934}"/>
                  </a:ext>
                </a:extLst>
              </p:cNvPr>
              <p:cNvPicPr/>
              <p:nvPr/>
            </p:nvPicPr>
            <p:blipFill>
              <a:blip r:embed="rId296"/>
              <a:stretch>
                <a:fillRect/>
              </a:stretch>
            </p:blipFill>
            <p:spPr>
              <a:xfrm>
                <a:off x="9158441" y="2475825"/>
                <a:ext cx="145900"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6" name="Freihand 155">
                <a:extLst>
                  <a:ext uri="{FF2B5EF4-FFF2-40B4-BE49-F238E27FC236}">
                    <a16:creationId xmlns:a16="http://schemas.microsoft.com/office/drawing/2014/main" id="{7A37D9EB-6DCA-6DCB-F536-901C9A3E0729}"/>
                  </a:ext>
                </a:extLst>
              </p14:cNvPr>
              <p14:cNvContentPartPr/>
              <p14:nvPr/>
            </p14:nvContentPartPr>
            <p14:xfrm>
              <a:off x="8596387" y="2138721"/>
              <a:ext cx="138878" cy="329"/>
            </p14:xfrm>
          </p:contentPart>
        </mc:Choice>
        <mc:Fallback xmlns="">
          <p:pic>
            <p:nvPicPr>
              <p:cNvPr id="156" name="Freihand 155">
                <a:extLst>
                  <a:ext uri="{FF2B5EF4-FFF2-40B4-BE49-F238E27FC236}">
                    <a16:creationId xmlns:a16="http://schemas.microsoft.com/office/drawing/2014/main" id="{7A37D9EB-6DCA-6DCB-F536-901C9A3E0729}"/>
                  </a:ext>
                </a:extLst>
              </p:cNvPr>
              <p:cNvPicPr/>
              <p:nvPr/>
            </p:nvPicPr>
            <p:blipFill>
              <a:blip r:embed="rId299"/>
              <a:stretch>
                <a:fillRect/>
              </a:stretch>
            </p:blipFill>
            <p:spPr>
              <a:xfrm>
                <a:off x="8577318" y="2121284"/>
                <a:ext cx="176656"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7" name="Freihand 156">
                <a:extLst>
                  <a:ext uri="{FF2B5EF4-FFF2-40B4-BE49-F238E27FC236}">
                    <a16:creationId xmlns:a16="http://schemas.microsoft.com/office/drawing/2014/main" id="{DCD01113-2A13-10AA-3CA1-8435BD2CDED8}"/>
                  </a:ext>
                </a:extLst>
              </p14:cNvPr>
              <p14:cNvContentPartPr/>
              <p14:nvPr/>
            </p14:nvContentPartPr>
            <p14:xfrm>
              <a:off x="9170808" y="2136548"/>
              <a:ext cx="129168" cy="329"/>
            </p14:xfrm>
          </p:contentPart>
        </mc:Choice>
        <mc:Fallback xmlns="">
          <p:pic>
            <p:nvPicPr>
              <p:cNvPr id="157" name="Freihand 156">
                <a:extLst>
                  <a:ext uri="{FF2B5EF4-FFF2-40B4-BE49-F238E27FC236}">
                    <a16:creationId xmlns:a16="http://schemas.microsoft.com/office/drawing/2014/main" id="{DCD01113-2A13-10AA-3CA1-8435BD2CDED8}"/>
                  </a:ext>
                </a:extLst>
              </p:cNvPr>
              <p:cNvPicPr/>
              <p:nvPr/>
            </p:nvPicPr>
            <p:blipFill>
              <a:blip r:embed="rId301"/>
              <a:stretch>
                <a:fillRect/>
              </a:stretch>
            </p:blipFill>
            <p:spPr>
              <a:xfrm>
                <a:off x="9151739" y="2119111"/>
                <a:ext cx="166947"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0" name="Freihand 230">
                <a:extLst>
                  <a:ext uri="{FF2B5EF4-FFF2-40B4-BE49-F238E27FC236}">
                    <a16:creationId xmlns:a16="http://schemas.microsoft.com/office/drawing/2014/main" id="{55B0537B-FB55-10AA-640E-D9A6887DDBD7}"/>
                  </a:ext>
                </a:extLst>
              </p14:cNvPr>
              <p14:cNvContentPartPr/>
              <p14:nvPr/>
            </p14:nvContentPartPr>
            <p14:xfrm>
              <a:off x="8599576" y="1941061"/>
              <a:ext cx="699583" cy="329"/>
            </p14:xfrm>
          </p:contentPart>
        </mc:Choice>
        <mc:Fallback xmlns="">
          <p:pic>
            <p:nvPicPr>
              <p:cNvPr id="230" name="Freihand 230">
                <a:extLst>
                  <a:ext uri="{FF2B5EF4-FFF2-40B4-BE49-F238E27FC236}">
                    <a16:creationId xmlns:a16="http://schemas.microsoft.com/office/drawing/2014/main" id="{55B0537B-FB55-10AA-640E-D9A6887DDBD7}"/>
                  </a:ext>
                </a:extLst>
              </p:cNvPr>
              <p:cNvPicPr/>
              <p:nvPr/>
            </p:nvPicPr>
            <p:blipFill>
              <a:blip r:embed="rId303"/>
              <a:stretch>
                <a:fillRect/>
              </a:stretch>
            </p:blipFill>
            <p:spPr>
              <a:xfrm>
                <a:off x="8580503" y="1923624"/>
                <a:ext cx="737369" cy="34874"/>
              </a:xfrm>
              <a:prstGeom prst="rect">
                <a:avLst/>
              </a:prstGeom>
            </p:spPr>
          </p:pic>
        </mc:Fallback>
      </mc:AlternateContent>
      <p:sp>
        <p:nvSpPr>
          <p:cNvPr id="4" name="Rechteck 3">
            <a:extLst>
              <a:ext uri="{FF2B5EF4-FFF2-40B4-BE49-F238E27FC236}">
                <a16:creationId xmlns:a16="http://schemas.microsoft.com/office/drawing/2014/main" id="{2F625438-B5EF-F66E-A0F3-0FB5E2CA74AB}"/>
              </a:ext>
            </a:extLst>
          </p:cNvPr>
          <p:cNvSpPr/>
          <p:nvPr/>
        </p:nvSpPr>
        <p:spPr>
          <a:xfrm>
            <a:off x="9028752" y="2075164"/>
            <a:ext cx="63758" cy="98738"/>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04">
            <p14:nvContentPartPr>
              <p14:cNvPr id="308" name="Freihand 307">
                <a:extLst>
                  <a:ext uri="{FF2B5EF4-FFF2-40B4-BE49-F238E27FC236}">
                    <a16:creationId xmlns:a16="http://schemas.microsoft.com/office/drawing/2014/main" id="{94E5AADA-35D1-43C3-8391-9EB1E0B9369B}"/>
                  </a:ext>
                </a:extLst>
              </p14:cNvPr>
              <p14:cNvContentPartPr/>
              <p14:nvPr/>
            </p14:nvContentPartPr>
            <p14:xfrm>
              <a:off x="8582140" y="2824156"/>
              <a:ext cx="300134" cy="329"/>
            </p14:xfrm>
          </p:contentPart>
        </mc:Choice>
        <mc:Fallback xmlns="">
          <p:pic>
            <p:nvPicPr>
              <p:cNvPr id="308" name="Freihand 307">
                <a:extLst>
                  <a:ext uri="{FF2B5EF4-FFF2-40B4-BE49-F238E27FC236}">
                    <a16:creationId xmlns:a16="http://schemas.microsoft.com/office/drawing/2014/main" id="{94E5AADA-35D1-43C3-8391-9EB1E0B9369B}"/>
                  </a:ext>
                </a:extLst>
              </p:cNvPr>
              <p:cNvPicPr/>
              <p:nvPr/>
            </p:nvPicPr>
            <p:blipFill>
              <a:blip r:embed="rId305"/>
              <a:stretch>
                <a:fillRect/>
              </a:stretch>
            </p:blipFill>
            <p:spPr>
              <a:xfrm>
                <a:off x="8563067" y="2806719"/>
                <a:ext cx="337921"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09" name="Freihand 308">
                <a:extLst>
                  <a:ext uri="{FF2B5EF4-FFF2-40B4-BE49-F238E27FC236}">
                    <a16:creationId xmlns:a16="http://schemas.microsoft.com/office/drawing/2014/main" id="{C693EA05-171B-445B-879C-5C18DCF80DC7}"/>
                  </a:ext>
                </a:extLst>
              </p14:cNvPr>
              <p14:cNvContentPartPr/>
              <p14:nvPr/>
            </p14:nvContentPartPr>
            <p14:xfrm>
              <a:off x="9016233" y="2821931"/>
              <a:ext cx="300134" cy="329"/>
            </p14:xfrm>
          </p:contentPart>
        </mc:Choice>
        <mc:Fallback xmlns="">
          <p:pic>
            <p:nvPicPr>
              <p:cNvPr id="309" name="Freihand 308">
                <a:extLst>
                  <a:ext uri="{FF2B5EF4-FFF2-40B4-BE49-F238E27FC236}">
                    <a16:creationId xmlns:a16="http://schemas.microsoft.com/office/drawing/2014/main" id="{C693EA05-171B-445B-879C-5C18DCF80DC7}"/>
                  </a:ext>
                </a:extLst>
              </p:cNvPr>
              <p:cNvPicPr/>
              <p:nvPr/>
            </p:nvPicPr>
            <p:blipFill>
              <a:blip r:embed="rId305"/>
              <a:stretch>
                <a:fillRect/>
              </a:stretch>
            </p:blipFill>
            <p:spPr>
              <a:xfrm>
                <a:off x="8997160" y="2804494"/>
                <a:ext cx="337921"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13" name="Freihand 312">
                <a:extLst>
                  <a:ext uri="{FF2B5EF4-FFF2-40B4-BE49-F238E27FC236}">
                    <a16:creationId xmlns:a16="http://schemas.microsoft.com/office/drawing/2014/main" id="{1230B656-03D9-4823-8108-431B2CE17CAE}"/>
                  </a:ext>
                </a:extLst>
              </p14:cNvPr>
              <p14:cNvContentPartPr/>
              <p14:nvPr/>
            </p14:nvContentPartPr>
            <p14:xfrm>
              <a:off x="8773025" y="1743901"/>
              <a:ext cx="378590" cy="329"/>
            </p14:xfrm>
          </p:contentPart>
        </mc:Choice>
        <mc:Fallback xmlns="">
          <p:pic>
            <p:nvPicPr>
              <p:cNvPr id="313" name="Freihand 312">
                <a:extLst>
                  <a:ext uri="{FF2B5EF4-FFF2-40B4-BE49-F238E27FC236}">
                    <a16:creationId xmlns:a16="http://schemas.microsoft.com/office/drawing/2014/main" id="{1230B656-03D9-4823-8108-431B2CE17CAE}"/>
                  </a:ext>
                </a:extLst>
              </p:cNvPr>
              <p:cNvPicPr/>
              <p:nvPr/>
            </p:nvPicPr>
            <p:blipFill>
              <a:blip r:embed="rId308"/>
              <a:stretch>
                <a:fillRect/>
              </a:stretch>
            </p:blipFill>
            <p:spPr>
              <a:xfrm>
                <a:off x="8753933" y="1726464"/>
                <a:ext cx="416413"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14" name="Freihand 313">
                <a:extLst>
                  <a:ext uri="{FF2B5EF4-FFF2-40B4-BE49-F238E27FC236}">
                    <a16:creationId xmlns:a16="http://schemas.microsoft.com/office/drawing/2014/main" id="{0E76FF59-AE33-4E57-832F-9CF4205E7A4B}"/>
                  </a:ext>
                </a:extLst>
              </p14:cNvPr>
              <p14:cNvContentPartPr/>
              <p14:nvPr/>
            </p14:nvContentPartPr>
            <p14:xfrm rot="5400000">
              <a:off x="8609343" y="2935616"/>
              <a:ext cx="300134" cy="329"/>
            </p14:xfrm>
          </p:contentPart>
        </mc:Choice>
        <mc:Fallback xmlns="">
          <p:pic>
            <p:nvPicPr>
              <p:cNvPr id="314" name="Freihand 313">
                <a:extLst>
                  <a:ext uri="{FF2B5EF4-FFF2-40B4-BE49-F238E27FC236}">
                    <a16:creationId xmlns:a16="http://schemas.microsoft.com/office/drawing/2014/main" id="{0E76FF59-AE33-4E57-832F-9CF4205E7A4B}"/>
                  </a:ext>
                </a:extLst>
              </p:cNvPr>
              <p:cNvPicPr/>
              <p:nvPr/>
            </p:nvPicPr>
            <p:blipFill>
              <a:blip r:embed="rId305"/>
              <a:stretch>
                <a:fillRect/>
              </a:stretch>
            </p:blipFill>
            <p:spPr>
              <a:xfrm rot="5400000">
                <a:off x="8590270" y="2918179"/>
                <a:ext cx="337921"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15" name="Freihand 314">
                <a:extLst>
                  <a:ext uri="{FF2B5EF4-FFF2-40B4-BE49-F238E27FC236}">
                    <a16:creationId xmlns:a16="http://schemas.microsoft.com/office/drawing/2014/main" id="{E986123C-2850-4923-8ECB-7E54B963F8A9}"/>
                  </a:ext>
                </a:extLst>
              </p14:cNvPr>
              <p14:cNvContentPartPr/>
              <p14:nvPr/>
            </p14:nvContentPartPr>
            <p14:xfrm rot="5400000">
              <a:off x="9000745" y="2938932"/>
              <a:ext cx="300134" cy="329"/>
            </p14:xfrm>
          </p:contentPart>
        </mc:Choice>
        <mc:Fallback xmlns="">
          <p:pic>
            <p:nvPicPr>
              <p:cNvPr id="315" name="Freihand 314">
                <a:extLst>
                  <a:ext uri="{FF2B5EF4-FFF2-40B4-BE49-F238E27FC236}">
                    <a16:creationId xmlns:a16="http://schemas.microsoft.com/office/drawing/2014/main" id="{E986123C-2850-4923-8ECB-7E54B963F8A9}"/>
                  </a:ext>
                </a:extLst>
              </p:cNvPr>
              <p:cNvPicPr/>
              <p:nvPr/>
            </p:nvPicPr>
            <p:blipFill>
              <a:blip r:embed="rId305"/>
              <a:stretch>
                <a:fillRect/>
              </a:stretch>
            </p:blipFill>
            <p:spPr>
              <a:xfrm rot="5400000">
                <a:off x="8981672" y="2921495"/>
                <a:ext cx="337921" cy="34874"/>
              </a:xfrm>
              <a:prstGeom prst="rect">
                <a:avLst/>
              </a:prstGeom>
            </p:spPr>
          </p:pic>
        </mc:Fallback>
      </mc:AlternateContent>
      <p:sp>
        <p:nvSpPr>
          <p:cNvPr id="60" name="Rectangle 59">
            <a:extLst>
              <a:ext uri="{FF2B5EF4-FFF2-40B4-BE49-F238E27FC236}">
                <a16:creationId xmlns:a16="http://schemas.microsoft.com/office/drawing/2014/main" id="{614A6FAC-656C-4051-AD28-BA8B6A141283}"/>
              </a:ext>
            </a:extLst>
          </p:cNvPr>
          <p:cNvSpPr/>
          <p:nvPr/>
        </p:nvSpPr>
        <p:spPr>
          <a:xfrm>
            <a:off x="8522376" y="3470832"/>
            <a:ext cx="476054" cy="445494"/>
          </a:xfrm>
          <a:prstGeom prst="rect">
            <a:avLst/>
          </a:prstGeom>
          <a:solidFill>
            <a:srgbClr val="000000">
              <a:alpha val="5000"/>
            </a:srgbClr>
          </a:solidFill>
          <a:ln w="36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000000"/>
              </a:solidFill>
            </a:endParaRPr>
          </a:p>
        </p:txBody>
      </p:sp>
      <p:pic>
        <p:nvPicPr>
          <p:cNvPr id="3" name="Grafik 3">
            <a:extLst>
              <a:ext uri="{FF2B5EF4-FFF2-40B4-BE49-F238E27FC236}">
                <a16:creationId xmlns:a16="http://schemas.microsoft.com/office/drawing/2014/main" id="{D67D8674-46B3-61B4-9297-E86680D3E550}"/>
              </a:ext>
            </a:extLst>
          </p:cNvPr>
          <p:cNvPicPr>
            <a:picLocks noChangeAspect="1"/>
          </p:cNvPicPr>
          <p:nvPr/>
        </p:nvPicPr>
        <p:blipFill>
          <a:blip r:embed="rId311"/>
          <a:stretch>
            <a:fillRect/>
          </a:stretch>
        </p:blipFill>
        <p:spPr>
          <a:xfrm rot="5400000">
            <a:off x="8744964" y="1979182"/>
            <a:ext cx="288224" cy="297996"/>
          </a:xfrm>
          <a:prstGeom prst="rect">
            <a:avLst/>
          </a:prstGeom>
          <a:ln w="0">
            <a:solidFill>
              <a:schemeClr val="tx1"/>
            </a:solidFill>
          </a:ln>
        </p:spPr>
      </p:pic>
      <mc:AlternateContent xmlns:mc="http://schemas.openxmlformats.org/markup-compatibility/2006" xmlns:p14="http://schemas.microsoft.com/office/powerpoint/2010/main">
        <mc:Choice Requires="p14">
          <p:contentPart p14:bwMode="auto" r:id="rId312">
            <p14:nvContentPartPr>
              <p14:cNvPr id="161" name="Freihand 230">
                <a:extLst>
                  <a:ext uri="{FF2B5EF4-FFF2-40B4-BE49-F238E27FC236}">
                    <a16:creationId xmlns:a16="http://schemas.microsoft.com/office/drawing/2014/main" id="{6ED0D74D-6A4A-43D4-9331-1A9B24001B6D}"/>
                  </a:ext>
                </a:extLst>
              </p14:cNvPr>
              <p14:cNvContentPartPr/>
              <p14:nvPr/>
            </p14:nvContentPartPr>
            <p14:xfrm>
              <a:off x="8602905" y="1384865"/>
              <a:ext cx="699583" cy="329"/>
            </p14:xfrm>
          </p:contentPart>
        </mc:Choice>
        <mc:Fallback xmlns="">
          <p:pic>
            <p:nvPicPr>
              <p:cNvPr id="161" name="Freihand 230">
                <a:extLst>
                  <a:ext uri="{FF2B5EF4-FFF2-40B4-BE49-F238E27FC236}">
                    <a16:creationId xmlns:a16="http://schemas.microsoft.com/office/drawing/2014/main" id="{6ED0D74D-6A4A-43D4-9331-1A9B24001B6D}"/>
                  </a:ext>
                </a:extLst>
              </p:cNvPr>
              <p:cNvPicPr/>
              <p:nvPr/>
            </p:nvPicPr>
            <p:blipFill>
              <a:blip r:embed="rId303"/>
              <a:stretch>
                <a:fillRect/>
              </a:stretch>
            </p:blipFill>
            <p:spPr>
              <a:xfrm>
                <a:off x="8583832" y="1367428"/>
                <a:ext cx="737369"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2" name="Freihand 161">
                <a:extLst>
                  <a:ext uri="{FF2B5EF4-FFF2-40B4-BE49-F238E27FC236}">
                    <a16:creationId xmlns:a16="http://schemas.microsoft.com/office/drawing/2014/main" id="{CA15ED13-94D0-4D34-B69A-5A33D5EFAAF6}"/>
                  </a:ext>
                </a:extLst>
              </p14:cNvPr>
              <p14:cNvContentPartPr/>
              <p14:nvPr/>
            </p14:nvContentPartPr>
            <p14:xfrm>
              <a:off x="9166986" y="1571154"/>
              <a:ext cx="129168" cy="329"/>
            </p14:xfrm>
          </p:contentPart>
        </mc:Choice>
        <mc:Fallback xmlns="">
          <p:pic>
            <p:nvPicPr>
              <p:cNvPr id="162" name="Freihand 161">
                <a:extLst>
                  <a:ext uri="{FF2B5EF4-FFF2-40B4-BE49-F238E27FC236}">
                    <a16:creationId xmlns:a16="http://schemas.microsoft.com/office/drawing/2014/main" id="{CA15ED13-94D0-4D34-B69A-5A33D5EFAAF6}"/>
                  </a:ext>
                </a:extLst>
              </p:cNvPr>
              <p:cNvPicPr/>
              <p:nvPr/>
            </p:nvPicPr>
            <p:blipFill>
              <a:blip r:embed="rId301"/>
              <a:stretch>
                <a:fillRect/>
              </a:stretch>
            </p:blipFill>
            <p:spPr>
              <a:xfrm>
                <a:off x="9147917" y="1553717"/>
                <a:ext cx="166947"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3" name="Freihand 162">
                <a:extLst>
                  <a:ext uri="{FF2B5EF4-FFF2-40B4-BE49-F238E27FC236}">
                    <a16:creationId xmlns:a16="http://schemas.microsoft.com/office/drawing/2014/main" id="{25242EC9-8F3B-4FCC-81C3-3C73A6A99A49}"/>
                  </a:ext>
                </a:extLst>
              </p14:cNvPr>
              <p14:cNvContentPartPr/>
              <p14:nvPr/>
            </p14:nvContentPartPr>
            <p14:xfrm>
              <a:off x="8603039" y="1569712"/>
              <a:ext cx="129168" cy="329"/>
            </p14:xfrm>
          </p:contentPart>
        </mc:Choice>
        <mc:Fallback xmlns="">
          <p:pic>
            <p:nvPicPr>
              <p:cNvPr id="163" name="Freihand 162">
                <a:extLst>
                  <a:ext uri="{FF2B5EF4-FFF2-40B4-BE49-F238E27FC236}">
                    <a16:creationId xmlns:a16="http://schemas.microsoft.com/office/drawing/2014/main" id="{25242EC9-8F3B-4FCC-81C3-3C73A6A99A49}"/>
                  </a:ext>
                </a:extLst>
              </p:cNvPr>
              <p:cNvPicPr/>
              <p:nvPr/>
            </p:nvPicPr>
            <p:blipFill>
              <a:blip r:embed="rId301"/>
              <a:stretch>
                <a:fillRect/>
              </a:stretch>
            </p:blipFill>
            <p:spPr>
              <a:xfrm>
                <a:off x="8583970" y="1552275"/>
                <a:ext cx="166947" cy="34874"/>
              </a:xfrm>
              <a:prstGeom prst="rect">
                <a:avLst/>
              </a:prstGeom>
            </p:spPr>
          </p:pic>
        </mc:Fallback>
      </mc:AlternateContent>
      <p:sp>
        <p:nvSpPr>
          <p:cNvPr id="19" name="Conexão reta 18">
            <a:extLst>
              <a:ext uri="{FF2B5EF4-FFF2-40B4-BE49-F238E27FC236}">
                <a16:creationId xmlns:a16="http://schemas.microsoft.com/office/drawing/2014/main" id="{CFE17B52-173B-4AE6-AE47-23F00450AF18}"/>
              </a:ext>
            </a:extLst>
          </p:cNvPr>
          <p:cNvSpPr/>
          <p:nvPr/>
        </p:nvSpPr>
        <p:spPr>
          <a:xfrm rot="-5400000">
            <a:off x="8667805" y="1290207"/>
            <a:ext cx="182880" cy="0"/>
          </a:xfrm>
          <a:prstGeom prst="line">
            <a:avLst/>
          </a:prstGeom>
          <a:solidFill>
            <a:srgbClr val="000000">
              <a:alpha val="5000"/>
            </a:srgbClr>
          </a:solidFill>
          <a:ln w="38099">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fr-FR">
              <a:solidFill>
                <a:srgbClr val="000000"/>
              </a:solidFill>
            </a:endParaRPr>
          </a:p>
        </p:txBody>
      </p:sp>
      <p:sp>
        <p:nvSpPr>
          <p:cNvPr id="167" name="Conexão reta 18">
            <a:extLst>
              <a:ext uri="{FF2B5EF4-FFF2-40B4-BE49-F238E27FC236}">
                <a16:creationId xmlns:a16="http://schemas.microsoft.com/office/drawing/2014/main" id="{EC83E5CF-427B-4DEF-B70D-D2090A30E4CB}"/>
              </a:ext>
            </a:extLst>
          </p:cNvPr>
          <p:cNvSpPr/>
          <p:nvPr/>
        </p:nvSpPr>
        <p:spPr>
          <a:xfrm rot="-5400000">
            <a:off x="8859077" y="1290207"/>
            <a:ext cx="182880" cy="0"/>
          </a:xfrm>
          <a:prstGeom prst="line">
            <a:avLst/>
          </a:prstGeom>
          <a:solidFill>
            <a:srgbClr val="000000">
              <a:alpha val="5000"/>
            </a:srgbClr>
          </a:solidFill>
          <a:ln w="38099">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fr-FR">
              <a:solidFill>
                <a:srgbClr val="000000"/>
              </a:solidFill>
            </a:endParaRPr>
          </a:p>
        </p:txBody>
      </p:sp>
      <p:sp>
        <p:nvSpPr>
          <p:cNvPr id="168" name="Conexão reta 18">
            <a:extLst>
              <a:ext uri="{FF2B5EF4-FFF2-40B4-BE49-F238E27FC236}">
                <a16:creationId xmlns:a16="http://schemas.microsoft.com/office/drawing/2014/main" id="{624F0027-F3C7-47BF-B386-B6148CAA4558}"/>
              </a:ext>
            </a:extLst>
          </p:cNvPr>
          <p:cNvSpPr/>
          <p:nvPr/>
        </p:nvSpPr>
        <p:spPr>
          <a:xfrm rot="-5400000">
            <a:off x="9054505" y="1285768"/>
            <a:ext cx="182880" cy="0"/>
          </a:xfrm>
          <a:prstGeom prst="line">
            <a:avLst/>
          </a:prstGeom>
          <a:solidFill>
            <a:srgbClr val="000000">
              <a:alpha val="5000"/>
            </a:srgbClr>
          </a:solidFill>
          <a:ln w="38099">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fr-FR">
              <a:solidFill>
                <a:srgbClr val="000000"/>
              </a:solidFill>
            </a:endParaRPr>
          </a:p>
        </p:txBody>
      </p:sp>
      <mc:AlternateContent xmlns:mc="http://schemas.openxmlformats.org/markup-compatibility/2006" xmlns:p14="http://schemas.microsoft.com/office/powerpoint/2010/main">
        <mc:Choice Requires="p14">
          <p:contentPart p14:bwMode="auto" r:id="rId315">
            <p14:nvContentPartPr>
              <p14:cNvPr id="173" name="Freihand 172">
                <a:extLst>
                  <a:ext uri="{FF2B5EF4-FFF2-40B4-BE49-F238E27FC236}">
                    <a16:creationId xmlns:a16="http://schemas.microsoft.com/office/drawing/2014/main" id="{1CE77AFD-56BF-49EE-879C-281A81E5C47C}"/>
                  </a:ext>
                </a:extLst>
              </p14:cNvPr>
              <p14:cNvContentPartPr/>
              <p14:nvPr/>
            </p14:nvContentPartPr>
            <p14:xfrm>
              <a:off x="9154071" y="1739347"/>
              <a:ext cx="129168" cy="329"/>
            </p14:xfrm>
          </p:contentPart>
        </mc:Choice>
        <mc:Fallback xmlns="">
          <p:pic>
            <p:nvPicPr>
              <p:cNvPr id="173" name="Freihand 172">
                <a:extLst>
                  <a:ext uri="{FF2B5EF4-FFF2-40B4-BE49-F238E27FC236}">
                    <a16:creationId xmlns:a16="http://schemas.microsoft.com/office/drawing/2014/main" id="{1CE77AFD-56BF-49EE-879C-281A81E5C47C}"/>
                  </a:ext>
                </a:extLst>
              </p:cNvPr>
              <p:cNvPicPr/>
              <p:nvPr/>
            </p:nvPicPr>
            <p:blipFill>
              <a:blip r:embed="rId301"/>
              <a:stretch>
                <a:fillRect/>
              </a:stretch>
            </p:blipFill>
            <p:spPr>
              <a:xfrm>
                <a:off x="9135002" y="1721910"/>
                <a:ext cx="166947"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4" name="Freihand 173">
                <a:extLst>
                  <a:ext uri="{FF2B5EF4-FFF2-40B4-BE49-F238E27FC236}">
                    <a16:creationId xmlns:a16="http://schemas.microsoft.com/office/drawing/2014/main" id="{27D231A2-9123-483D-954D-AC1A9B91EFCC}"/>
                  </a:ext>
                </a:extLst>
              </p14:cNvPr>
              <p14:cNvContentPartPr/>
              <p14:nvPr/>
            </p14:nvContentPartPr>
            <p14:xfrm>
              <a:off x="8590124" y="1737905"/>
              <a:ext cx="166390" cy="329"/>
            </p14:xfrm>
          </p:contentPart>
        </mc:Choice>
        <mc:Fallback xmlns="">
          <p:pic>
            <p:nvPicPr>
              <p:cNvPr id="174" name="Freihand 173">
                <a:extLst>
                  <a:ext uri="{FF2B5EF4-FFF2-40B4-BE49-F238E27FC236}">
                    <a16:creationId xmlns:a16="http://schemas.microsoft.com/office/drawing/2014/main" id="{27D231A2-9123-483D-954D-AC1A9B91EFCC}"/>
                  </a:ext>
                </a:extLst>
              </p:cNvPr>
              <p:cNvPicPr/>
              <p:nvPr/>
            </p:nvPicPr>
            <p:blipFill>
              <a:blip r:embed="rId317"/>
              <a:stretch>
                <a:fillRect/>
              </a:stretch>
            </p:blipFill>
            <p:spPr>
              <a:xfrm>
                <a:off x="8571036" y="1720468"/>
                <a:ext cx="204206"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7" name="Freihand 176">
                <a:extLst>
                  <a:ext uri="{FF2B5EF4-FFF2-40B4-BE49-F238E27FC236}">
                    <a16:creationId xmlns:a16="http://schemas.microsoft.com/office/drawing/2014/main" id="{AA2AB5FD-CBDE-432C-BE45-CDFF24427DDE}"/>
                  </a:ext>
                </a:extLst>
              </p14:cNvPr>
              <p14:cNvContentPartPr/>
              <p14:nvPr/>
            </p14:nvContentPartPr>
            <p14:xfrm>
              <a:off x="9175216" y="2319484"/>
              <a:ext cx="129168" cy="329"/>
            </p14:xfrm>
          </p:contentPart>
        </mc:Choice>
        <mc:Fallback xmlns="">
          <p:pic>
            <p:nvPicPr>
              <p:cNvPr id="177" name="Freihand 176">
                <a:extLst>
                  <a:ext uri="{FF2B5EF4-FFF2-40B4-BE49-F238E27FC236}">
                    <a16:creationId xmlns:a16="http://schemas.microsoft.com/office/drawing/2014/main" id="{AA2AB5FD-CBDE-432C-BE45-CDFF24427DDE}"/>
                  </a:ext>
                </a:extLst>
              </p:cNvPr>
              <p:cNvPicPr/>
              <p:nvPr/>
            </p:nvPicPr>
            <p:blipFill>
              <a:blip r:embed="rId301"/>
              <a:stretch>
                <a:fillRect/>
              </a:stretch>
            </p:blipFill>
            <p:spPr>
              <a:xfrm>
                <a:off x="9156147" y="2302047"/>
                <a:ext cx="166947"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8" name="Freihand 177">
                <a:extLst>
                  <a:ext uri="{FF2B5EF4-FFF2-40B4-BE49-F238E27FC236}">
                    <a16:creationId xmlns:a16="http://schemas.microsoft.com/office/drawing/2014/main" id="{DF8B6703-0BBB-49DA-9D44-E7BDD54D758B}"/>
                  </a:ext>
                </a:extLst>
              </p14:cNvPr>
              <p14:cNvContentPartPr/>
              <p14:nvPr/>
            </p14:nvContentPartPr>
            <p14:xfrm>
              <a:off x="8607522" y="2340787"/>
              <a:ext cx="129168" cy="329"/>
            </p14:xfrm>
          </p:contentPart>
        </mc:Choice>
        <mc:Fallback xmlns="">
          <p:pic>
            <p:nvPicPr>
              <p:cNvPr id="178" name="Freihand 177">
                <a:extLst>
                  <a:ext uri="{FF2B5EF4-FFF2-40B4-BE49-F238E27FC236}">
                    <a16:creationId xmlns:a16="http://schemas.microsoft.com/office/drawing/2014/main" id="{DF8B6703-0BBB-49DA-9D44-E7BDD54D758B}"/>
                  </a:ext>
                </a:extLst>
              </p:cNvPr>
              <p:cNvPicPr/>
              <p:nvPr/>
            </p:nvPicPr>
            <p:blipFill>
              <a:blip r:embed="rId301"/>
              <a:stretch>
                <a:fillRect/>
              </a:stretch>
            </p:blipFill>
            <p:spPr>
              <a:xfrm>
                <a:off x="8588453" y="2323350"/>
                <a:ext cx="166947"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2" name="Freihand 181">
                <a:extLst>
                  <a:ext uri="{FF2B5EF4-FFF2-40B4-BE49-F238E27FC236}">
                    <a16:creationId xmlns:a16="http://schemas.microsoft.com/office/drawing/2014/main" id="{6118CD1C-F428-4C1A-824F-E69C10BA1DD7}"/>
                  </a:ext>
                </a:extLst>
              </p14:cNvPr>
              <p14:cNvContentPartPr/>
              <p14:nvPr/>
            </p14:nvContentPartPr>
            <p14:xfrm>
              <a:off x="9158222" y="2650784"/>
              <a:ext cx="129168" cy="329"/>
            </p14:xfrm>
          </p:contentPart>
        </mc:Choice>
        <mc:Fallback xmlns="">
          <p:pic>
            <p:nvPicPr>
              <p:cNvPr id="182" name="Freihand 181">
                <a:extLst>
                  <a:ext uri="{FF2B5EF4-FFF2-40B4-BE49-F238E27FC236}">
                    <a16:creationId xmlns:a16="http://schemas.microsoft.com/office/drawing/2014/main" id="{6118CD1C-F428-4C1A-824F-E69C10BA1DD7}"/>
                  </a:ext>
                </a:extLst>
              </p:cNvPr>
              <p:cNvPicPr/>
              <p:nvPr/>
            </p:nvPicPr>
            <p:blipFill>
              <a:blip r:embed="rId301"/>
              <a:stretch>
                <a:fillRect/>
              </a:stretch>
            </p:blipFill>
            <p:spPr>
              <a:xfrm>
                <a:off x="9139153" y="2633347"/>
                <a:ext cx="166947" cy="34874"/>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3" name="Freihand 182">
                <a:extLst>
                  <a:ext uri="{FF2B5EF4-FFF2-40B4-BE49-F238E27FC236}">
                    <a16:creationId xmlns:a16="http://schemas.microsoft.com/office/drawing/2014/main" id="{578079C9-7EFA-4976-B353-EA8D115D98D1}"/>
                  </a:ext>
                </a:extLst>
              </p14:cNvPr>
              <p14:cNvContentPartPr/>
              <p14:nvPr/>
            </p14:nvContentPartPr>
            <p14:xfrm>
              <a:off x="8594275" y="2649342"/>
              <a:ext cx="129168" cy="329"/>
            </p14:xfrm>
          </p:contentPart>
        </mc:Choice>
        <mc:Fallback xmlns="">
          <p:pic>
            <p:nvPicPr>
              <p:cNvPr id="183" name="Freihand 182">
                <a:extLst>
                  <a:ext uri="{FF2B5EF4-FFF2-40B4-BE49-F238E27FC236}">
                    <a16:creationId xmlns:a16="http://schemas.microsoft.com/office/drawing/2014/main" id="{578079C9-7EFA-4976-B353-EA8D115D98D1}"/>
                  </a:ext>
                </a:extLst>
              </p:cNvPr>
              <p:cNvPicPr/>
              <p:nvPr/>
            </p:nvPicPr>
            <p:blipFill>
              <a:blip r:embed="rId301"/>
              <a:stretch>
                <a:fillRect/>
              </a:stretch>
            </p:blipFill>
            <p:spPr>
              <a:xfrm>
                <a:off x="8575206" y="2631905"/>
                <a:ext cx="166947" cy="34874"/>
              </a:xfrm>
              <a:prstGeom prst="rect">
                <a:avLst/>
              </a:prstGeom>
            </p:spPr>
          </p:pic>
        </mc:Fallback>
      </mc:AlternateContent>
      <p:sp>
        <p:nvSpPr>
          <p:cNvPr id="2" name="Textfeld 1">
            <a:extLst>
              <a:ext uri="{FF2B5EF4-FFF2-40B4-BE49-F238E27FC236}">
                <a16:creationId xmlns:a16="http://schemas.microsoft.com/office/drawing/2014/main" id="{AAF31121-4675-4525-A54B-ACF3550C0C69}"/>
              </a:ext>
            </a:extLst>
          </p:cNvPr>
          <p:cNvSpPr txBox="1"/>
          <p:nvPr/>
        </p:nvSpPr>
        <p:spPr>
          <a:xfrm>
            <a:off x="1152633" y="642731"/>
            <a:ext cx="4049827" cy="707886"/>
          </a:xfrm>
          <a:prstGeom prst="rect">
            <a:avLst/>
          </a:prstGeom>
          <a:noFill/>
        </p:spPr>
        <p:txBody>
          <a:bodyPr wrap="none" rtlCol="0">
            <a:spAutoFit/>
          </a:bodyPr>
          <a:lstStyle/>
          <a:p>
            <a:r>
              <a:rPr lang="de-DE" sz="2000" b="1" dirty="0"/>
              <a:t>Das Tempelgelände zur Zeit Salomos</a:t>
            </a:r>
          </a:p>
          <a:p>
            <a:r>
              <a:rPr lang="de-DE" sz="2000" dirty="0"/>
              <a:t>(Schutzmauer von 45mx150m)</a:t>
            </a:r>
          </a:p>
        </p:txBody>
      </p:sp>
    </p:spTree>
    <p:extLst>
      <p:ext uri="{BB962C8B-B14F-4D97-AF65-F5344CB8AC3E}">
        <p14:creationId xmlns:p14="http://schemas.microsoft.com/office/powerpoint/2010/main" val="346304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feld 88">
            <a:hlinkClick r:id="rId3" action="ppaction://hlinksldjump" tooltip="Geistliche Leitung mit einer Schwäche für die Welt. "/>
            <a:extLst>
              <a:ext uri="{FF2B5EF4-FFF2-40B4-BE49-F238E27FC236}">
                <a16:creationId xmlns:a16="http://schemas.microsoft.com/office/drawing/2014/main" id="{E89A1B97-7546-0513-77AE-8081A647590D}"/>
              </a:ext>
            </a:extLst>
          </p:cNvPr>
          <p:cNvSpPr txBox="1"/>
          <p:nvPr/>
        </p:nvSpPr>
        <p:spPr>
          <a:xfrm>
            <a:off x="11190950" y="18284"/>
            <a:ext cx="212603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 Eljaschib + Priester </a:t>
            </a:r>
          </a:p>
        </p:txBody>
      </p:sp>
      <p:sp>
        <p:nvSpPr>
          <p:cNvPr id="110" name="Textfeld 109">
            <a:hlinkClick r:id="rId4" action="ppaction://hlinksldjump" tooltip="Abhängig von Jesus, nicht von Entscheidern. "/>
            <a:extLst>
              <a:ext uri="{FF2B5EF4-FFF2-40B4-BE49-F238E27FC236}">
                <a16:creationId xmlns:a16="http://schemas.microsoft.com/office/drawing/2014/main" id="{A177F1D6-935C-D2E6-65F6-D32B78F6BD4B}"/>
              </a:ext>
            </a:extLst>
          </p:cNvPr>
          <p:cNvSpPr txBox="1"/>
          <p:nvPr/>
        </p:nvSpPr>
        <p:spPr>
          <a:xfrm>
            <a:off x="4358126" y="492550"/>
            <a:ext cx="161593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sz="1400" b="1" dirty="0"/>
              <a:t>8. Leute von </a:t>
            </a:r>
            <a:r>
              <a:rPr lang="de-DE" sz="1400" b="1" dirty="0" err="1"/>
              <a:t>Tekoa</a:t>
            </a:r>
            <a:endParaRPr lang="de-DE" sz="1400" b="1" dirty="0"/>
          </a:p>
        </p:txBody>
      </p:sp>
      <p:sp>
        <p:nvSpPr>
          <p:cNvPr id="112" name="Textfeld 111">
            <a:hlinkClick r:id="rId5" action="ppaction://hlinksldjump" tooltip="Zuverlässigkeit – eine Qualität Gottes. "/>
            <a:extLst>
              <a:ext uri="{FF2B5EF4-FFF2-40B4-BE49-F238E27FC236}">
                <a16:creationId xmlns:a16="http://schemas.microsoft.com/office/drawing/2014/main" id="{D65FD1AD-4ED3-81F0-15EE-E86B6EBB681C}"/>
              </a:ext>
            </a:extLst>
          </p:cNvPr>
          <p:cNvSpPr txBox="1"/>
          <p:nvPr/>
        </p:nvSpPr>
        <p:spPr>
          <a:xfrm>
            <a:off x="4977023" y="91558"/>
            <a:ext cx="110272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7. </a:t>
            </a:r>
            <a:r>
              <a:rPr lang="de-DE" sz="1400" b="1" dirty="0" err="1"/>
              <a:t>Zadok</a:t>
            </a:r>
            <a:r>
              <a:rPr lang="de-DE" sz="1400" b="1" dirty="0"/>
              <a:t> </a:t>
            </a:r>
          </a:p>
        </p:txBody>
      </p:sp>
      <p:sp>
        <p:nvSpPr>
          <p:cNvPr id="119" name="Textfeld 118">
            <a:hlinkClick r:id="rId6" action="ppaction://hlinksldjump" tooltip="Dranbleiben bis zum Ziel. "/>
            <a:extLst>
              <a:ext uri="{FF2B5EF4-FFF2-40B4-BE49-F238E27FC236}">
                <a16:creationId xmlns:a16="http://schemas.microsoft.com/office/drawing/2014/main" id="{78933759-C1EF-D0CC-05EB-036C4479EC1E}"/>
              </a:ext>
            </a:extLst>
          </p:cNvPr>
          <p:cNvSpPr txBox="1"/>
          <p:nvPr/>
        </p:nvSpPr>
        <p:spPr>
          <a:xfrm>
            <a:off x="7732910" y="39549"/>
            <a:ext cx="1420699"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4. Söhne </a:t>
            </a:r>
            <a:r>
              <a:rPr lang="de-DE" sz="1400" b="1" dirty="0" err="1"/>
              <a:t>Senaas</a:t>
            </a:r>
            <a:endParaRPr lang="de-DE" sz="1400" b="1" dirty="0"/>
          </a:p>
        </p:txBody>
      </p:sp>
      <p:sp>
        <p:nvSpPr>
          <p:cNvPr id="122" name="Textfeld 121">
            <a:hlinkClick r:id="rId7" action="ppaction://hlinksldjump" tooltip="Demut und Gottesnähe zahlen sich aus. "/>
            <a:extLst>
              <a:ext uri="{FF2B5EF4-FFF2-40B4-BE49-F238E27FC236}">
                <a16:creationId xmlns:a16="http://schemas.microsoft.com/office/drawing/2014/main" id="{90F5E727-FC34-1721-584C-0A804D80C67B}"/>
              </a:ext>
            </a:extLst>
          </p:cNvPr>
          <p:cNvSpPr txBox="1"/>
          <p:nvPr/>
        </p:nvSpPr>
        <p:spPr>
          <a:xfrm>
            <a:off x="3950581" y="880995"/>
            <a:ext cx="1852671" cy="29796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lIns="0" rIns="0" bIns="36000" rtlCol="0">
            <a:spAutoFit/>
          </a:bodyPr>
          <a:lstStyle/>
          <a:p>
            <a:pPr algn="ctr"/>
            <a:r>
              <a:rPr lang="de-DE" sz="1400" b="1" dirty="0"/>
              <a:t>9. </a:t>
            </a:r>
            <a:r>
              <a:rPr lang="de-DE" sz="1400" b="1" dirty="0" err="1"/>
              <a:t>Jojada</a:t>
            </a:r>
            <a:r>
              <a:rPr lang="de-DE" sz="1400" b="1" dirty="0"/>
              <a:t> + </a:t>
            </a:r>
            <a:r>
              <a:rPr lang="de-DE" sz="1400" b="1" dirty="0" err="1"/>
              <a:t>Meschullam</a:t>
            </a:r>
            <a:endParaRPr lang="de-DE" sz="1400" b="1" dirty="0"/>
          </a:p>
        </p:txBody>
      </p:sp>
      <p:sp>
        <p:nvSpPr>
          <p:cNvPr id="125" name="Textfeld 124">
            <a:hlinkClick r:id="rId8" action="ppaction://hlinksldjump" tooltip="Ein Diener Jesu zu sein ist mehr wert als Einfluss in der Welt zu haben."/>
            <a:extLst>
              <a:ext uri="{FF2B5EF4-FFF2-40B4-BE49-F238E27FC236}">
                <a16:creationId xmlns:a16="http://schemas.microsoft.com/office/drawing/2014/main" id="{85F6BA57-6F68-8BFF-3725-9B0AA2B875D7}"/>
              </a:ext>
            </a:extLst>
          </p:cNvPr>
          <p:cNvSpPr txBox="1"/>
          <p:nvPr/>
        </p:nvSpPr>
        <p:spPr>
          <a:xfrm>
            <a:off x="3625898" y="1270210"/>
            <a:ext cx="1750729"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sz="1400" b="1" dirty="0"/>
              <a:t>10. </a:t>
            </a:r>
            <a:r>
              <a:rPr lang="de-DE" sz="1400" b="1" dirty="0" err="1"/>
              <a:t>Melatja</a:t>
            </a:r>
            <a:r>
              <a:rPr lang="de-DE" sz="1400" b="1" dirty="0"/>
              <a:t> + </a:t>
            </a:r>
            <a:r>
              <a:rPr lang="de-DE" sz="1400" b="1" dirty="0" err="1"/>
              <a:t>Jadon</a:t>
            </a:r>
            <a:endParaRPr lang="de-DE" sz="1400" b="1" dirty="0"/>
          </a:p>
        </p:txBody>
      </p:sp>
      <p:sp>
        <p:nvSpPr>
          <p:cNvPr id="127" name="Textfeld 126">
            <a:hlinkClick r:id="rId9" action="ppaction://hlinksldjump" tooltip="Aufpassen, was ich in meinen Kopf lasse. "/>
            <a:extLst>
              <a:ext uri="{FF2B5EF4-FFF2-40B4-BE49-F238E27FC236}">
                <a16:creationId xmlns:a16="http://schemas.microsoft.com/office/drawing/2014/main" id="{A02F51EE-6665-AED3-88AB-C37EBFD4AAC5}"/>
              </a:ext>
            </a:extLst>
          </p:cNvPr>
          <p:cNvSpPr txBox="1"/>
          <p:nvPr/>
        </p:nvSpPr>
        <p:spPr>
          <a:xfrm>
            <a:off x="3383661" y="1673925"/>
            <a:ext cx="160203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sz="1400" b="1" dirty="0"/>
              <a:t>11. </a:t>
            </a:r>
            <a:r>
              <a:rPr lang="de-DE" sz="1400" b="1" dirty="0" err="1"/>
              <a:t>Usiel</a:t>
            </a:r>
            <a:r>
              <a:rPr lang="de-DE" sz="1400" b="1" dirty="0"/>
              <a:t> + </a:t>
            </a:r>
            <a:r>
              <a:rPr lang="de-DE" sz="1400" b="1" dirty="0" err="1"/>
              <a:t>Hananja</a:t>
            </a:r>
            <a:endParaRPr lang="de-DE" sz="1400" b="1" dirty="0"/>
          </a:p>
        </p:txBody>
      </p:sp>
      <p:sp>
        <p:nvSpPr>
          <p:cNvPr id="131" name="Textfeld 130">
            <a:hlinkClick r:id="rId10" action="ppaction://hlinksldjump" tooltip="Er muss wachsen, ich aber abnehmen"/>
            <a:extLst>
              <a:ext uri="{FF2B5EF4-FFF2-40B4-BE49-F238E27FC236}">
                <a16:creationId xmlns:a16="http://schemas.microsoft.com/office/drawing/2014/main" id="{4923FE69-7E99-1FE9-54DB-2CA448077E4E}"/>
              </a:ext>
            </a:extLst>
          </p:cNvPr>
          <p:cNvSpPr txBox="1"/>
          <p:nvPr/>
        </p:nvSpPr>
        <p:spPr>
          <a:xfrm>
            <a:off x="3214026" y="3021944"/>
            <a:ext cx="1246229"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12. </a:t>
            </a:r>
            <a:r>
              <a:rPr lang="de-DE" sz="1400" b="1" dirty="0" err="1"/>
              <a:t>Refaja</a:t>
            </a:r>
            <a:r>
              <a:rPr lang="de-DE" sz="1400" b="1" dirty="0"/>
              <a:t>  </a:t>
            </a:r>
          </a:p>
        </p:txBody>
      </p:sp>
      <p:sp>
        <p:nvSpPr>
          <p:cNvPr id="135" name="Textfeld 134">
            <a:hlinkClick r:id="rId11" action="ppaction://hlinksldjump" tooltip="Hoffnung heißt zu sehen, was Gott draus machen kann."/>
            <a:extLst>
              <a:ext uri="{FF2B5EF4-FFF2-40B4-BE49-F238E27FC236}">
                <a16:creationId xmlns:a16="http://schemas.microsoft.com/office/drawing/2014/main" id="{EF69F548-EE3E-F228-9DCC-A7365349E667}"/>
              </a:ext>
            </a:extLst>
          </p:cNvPr>
          <p:cNvSpPr txBox="1"/>
          <p:nvPr/>
        </p:nvSpPr>
        <p:spPr>
          <a:xfrm>
            <a:off x="3124377" y="3773282"/>
            <a:ext cx="1221648"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13. </a:t>
            </a:r>
            <a:r>
              <a:rPr lang="de-DE" sz="1400" b="1" dirty="0" err="1"/>
              <a:t>Jedaja</a:t>
            </a:r>
            <a:r>
              <a:rPr lang="de-DE" sz="1400" b="1" dirty="0"/>
              <a:t> </a:t>
            </a:r>
          </a:p>
        </p:txBody>
      </p:sp>
      <p:sp>
        <p:nvSpPr>
          <p:cNvPr id="140" name="Textfeld 139">
            <a:hlinkClick r:id="rId12" action="ppaction://hlinksldjump" tooltip="Wenn das Feuer in der nächsten Generation weiterbrennt. "/>
            <a:extLst>
              <a:ext uri="{FF2B5EF4-FFF2-40B4-BE49-F238E27FC236}">
                <a16:creationId xmlns:a16="http://schemas.microsoft.com/office/drawing/2014/main" id="{9E3BD664-E2FC-42F6-5007-A0F3233FBB90}"/>
              </a:ext>
            </a:extLst>
          </p:cNvPr>
          <p:cNvSpPr txBox="1"/>
          <p:nvPr/>
        </p:nvSpPr>
        <p:spPr>
          <a:xfrm>
            <a:off x="2830310" y="4630282"/>
            <a:ext cx="145103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14. Hattusch  </a:t>
            </a:r>
          </a:p>
        </p:txBody>
      </p:sp>
      <p:sp>
        <p:nvSpPr>
          <p:cNvPr id="143" name="Textfeld 142">
            <a:hlinkClick r:id="rId13" action="ppaction://hlinksldjump" tooltip="Fallen, aufstehen, neu orientieren"/>
            <a:extLst>
              <a:ext uri="{FF2B5EF4-FFF2-40B4-BE49-F238E27FC236}">
                <a16:creationId xmlns:a16="http://schemas.microsoft.com/office/drawing/2014/main" id="{0D6733C5-EB75-64CB-352F-5BD9BE21E1A0}"/>
              </a:ext>
            </a:extLst>
          </p:cNvPr>
          <p:cNvSpPr txBox="1"/>
          <p:nvPr/>
        </p:nvSpPr>
        <p:spPr>
          <a:xfrm>
            <a:off x="1357222" y="5306877"/>
            <a:ext cx="196451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15. </a:t>
            </a:r>
            <a:r>
              <a:rPr lang="de-DE" sz="1400" b="1" dirty="0" err="1"/>
              <a:t>Malchija</a:t>
            </a:r>
            <a:r>
              <a:rPr lang="de-DE" sz="1400" b="1" dirty="0"/>
              <a:t> + </a:t>
            </a:r>
            <a:r>
              <a:rPr lang="de-DE" sz="1400" b="1" dirty="0" err="1"/>
              <a:t>Haschub</a:t>
            </a:r>
            <a:endParaRPr lang="de-DE" sz="1400" b="1" dirty="0"/>
          </a:p>
        </p:txBody>
      </p:sp>
      <p:sp>
        <p:nvSpPr>
          <p:cNvPr id="145" name="Textfeld 144">
            <a:hlinkClick r:id="rId14" action="ppaction://hlinksldjump" tooltip="Ein Vater lehrt seine Töchter „Ergänzung“. "/>
            <a:extLst>
              <a:ext uri="{FF2B5EF4-FFF2-40B4-BE49-F238E27FC236}">
                <a16:creationId xmlns:a16="http://schemas.microsoft.com/office/drawing/2014/main" id="{6AD2A4DB-0D56-D7EB-39B8-823348516334}"/>
              </a:ext>
            </a:extLst>
          </p:cNvPr>
          <p:cNvSpPr txBox="1"/>
          <p:nvPr/>
        </p:nvSpPr>
        <p:spPr>
          <a:xfrm>
            <a:off x="1116552" y="8831331"/>
            <a:ext cx="2383035"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16. </a:t>
            </a:r>
            <a:r>
              <a:rPr lang="de-DE" sz="1400" b="1" dirty="0" err="1"/>
              <a:t>Schallum</a:t>
            </a:r>
            <a:r>
              <a:rPr lang="de-DE" sz="1400" b="1" dirty="0"/>
              <a:t> + seine Töchter </a:t>
            </a:r>
          </a:p>
        </p:txBody>
      </p:sp>
      <p:sp>
        <p:nvSpPr>
          <p:cNvPr id="150" name="Textfeld 149">
            <a:hlinkClick r:id="rId15" action="ppaction://hlinksldjump" tooltip="Verantwortung mit Fleiß"/>
            <a:extLst>
              <a:ext uri="{FF2B5EF4-FFF2-40B4-BE49-F238E27FC236}">
                <a16:creationId xmlns:a16="http://schemas.microsoft.com/office/drawing/2014/main" id="{73CCE7F9-57EE-DF6E-0336-6646A8181C89}"/>
              </a:ext>
            </a:extLst>
          </p:cNvPr>
          <p:cNvSpPr txBox="1"/>
          <p:nvPr/>
        </p:nvSpPr>
        <p:spPr>
          <a:xfrm>
            <a:off x="3524377" y="11431867"/>
            <a:ext cx="2056676" cy="523220"/>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17. Hanun +  Bürger von </a:t>
            </a:r>
            <a:r>
              <a:rPr lang="de-DE" sz="1400" b="1" dirty="0" err="1"/>
              <a:t>Sanoach</a:t>
            </a:r>
            <a:endParaRPr lang="de-DE" sz="1400" b="1" dirty="0"/>
          </a:p>
        </p:txBody>
      </p:sp>
      <p:sp>
        <p:nvSpPr>
          <p:cNvPr id="152" name="Textfeld 151">
            <a:hlinkClick r:id="rId16" action="ppaction://hlinksldjump" tooltip="Gehorsam gefällt Gott"/>
            <a:extLst>
              <a:ext uri="{FF2B5EF4-FFF2-40B4-BE49-F238E27FC236}">
                <a16:creationId xmlns:a16="http://schemas.microsoft.com/office/drawing/2014/main" id="{994E8D58-410E-9730-AA7B-5DF7F528BE03}"/>
              </a:ext>
            </a:extLst>
          </p:cNvPr>
          <p:cNvSpPr txBox="1"/>
          <p:nvPr/>
        </p:nvSpPr>
        <p:spPr>
          <a:xfrm>
            <a:off x="7633509" y="11679257"/>
            <a:ext cx="1203985"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18. </a:t>
            </a:r>
            <a:r>
              <a:rPr lang="de-DE" sz="1400" b="1" dirty="0" err="1"/>
              <a:t>Malkija</a:t>
            </a:r>
            <a:endParaRPr lang="de-DE" sz="1400" b="1" dirty="0"/>
          </a:p>
        </p:txBody>
      </p:sp>
      <p:sp>
        <p:nvSpPr>
          <p:cNvPr id="154" name="Textfeld 153">
            <a:hlinkClick r:id="rId17" action="ppaction://hlinksldjump" tooltip="Es kommt drauf an, was drin ist. "/>
            <a:extLst>
              <a:ext uri="{FF2B5EF4-FFF2-40B4-BE49-F238E27FC236}">
                <a16:creationId xmlns:a16="http://schemas.microsoft.com/office/drawing/2014/main" id="{416F823E-E618-591F-1204-D9A3A5D86626}"/>
              </a:ext>
            </a:extLst>
          </p:cNvPr>
          <p:cNvSpPr txBox="1"/>
          <p:nvPr/>
        </p:nvSpPr>
        <p:spPr>
          <a:xfrm>
            <a:off x="10925741" y="11777685"/>
            <a:ext cx="124668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19. </a:t>
            </a:r>
            <a:r>
              <a:rPr lang="de-DE" sz="1400" b="1" dirty="0" err="1"/>
              <a:t>Schallun</a:t>
            </a:r>
            <a:endParaRPr lang="de-DE" sz="900" b="1" dirty="0"/>
          </a:p>
        </p:txBody>
      </p:sp>
      <p:sp>
        <p:nvSpPr>
          <p:cNvPr id="184" name="Textfeld 183">
            <a:hlinkClick r:id="rId18" action="ppaction://hlinksldjump" tooltip="Gemeinsam ist die Freude am HERRN ein großer Schutz. "/>
            <a:extLst>
              <a:ext uri="{FF2B5EF4-FFF2-40B4-BE49-F238E27FC236}">
                <a16:creationId xmlns:a16="http://schemas.microsoft.com/office/drawing/2014/main" id="{8586ED58-23A9-7F46-05F4-FEF145AD71D6}"/>
              </a:ext>
            </a:extLst>
          </p:cNvPr>
          <p:cNvSpPr txBox="1"/>
          <p:nvPr/>
        </p:nvSpPr>
        <p:spPr>
          <a:xfrm>
            <a:off x="13349131" y="3976223"/>
            <a:ext cx="1102168"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34. Priester</a:t>
            </a:r>
          </a:p>
        </p:txBody>
      </p:sp>
      <p:sp>
        <p:nvSpPr>
          <p:cNvPr id="186" name="Textfeld 185">
            <a:hlinkClick r:id="rId19" action="ppaction://hlinksldjump" tooltip="Erhalten und versorgen. "/>
            <a:extLst>
              <a:ext uri="{FF2B5EF4-FFF2-40B4-BE49-F238E27FC236}">
                <a16:creationId xmlns:a16="http://schemas.microsoft.com/office/drawing/2014/main" id="{BA2C3D67-96E9-BA5C-75B4-B1D65D721D50}"/>
              </a:ext>
            </a:extLst>
          </p:cNvPr>
          <p:cNvSpPr txBox="1"/>
          <p:nvPr/>
        </p:nvSpPr>
        <p:spPr>
          <a:xfrm>
            <a:off x="13359457" y="3490519"/>
            <a:ext cx="91097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35. </a:t>
            </a:r>
            <a:r>
              <a:rPr lang="de-DE" sz="1400" b="1" dirty="0" err="1"/>
              <a:t>Zadok</a:t>
            </a:r>
            <a:r>
              <a:rPr lang="de-DE" sz="1400" b="1" dirty="0"/>
              <a:t> </a:t>
            </a:r>
          </a:p>
        </p:txBody>
      </p:sp>
      <p:sp>
        <p:nvSpPr>
          <p:cNvPr id="200" name="Textfeld 199">
            <a:hlinkClick r:id="rId20" action="ppaction://hlinksldjump" tooltip="Vorbild ist ein starkes Argument."/>
            <a:extLst>
              <a:ext uri="{FF2B5EF4-FFF2-40B4-BE49-F238E27FC236}">
                <a16:creationId xmlns:a16="http://schemas.microsoft.com/office/drawing/2014/main" id="{3C3E1E8F-7B21-F93E-7D95-02DB0202E79E}"/>
              </a:ext>
            </a:extLst>
          </p:cNvPr>
          <p:cNvSpPr txBox="1"/>
          <p:nvPr/>
        </p:nvSpPr>
        <p:spPr>
          <a:xfrm>
            <a:off x="13357253" y="4516445"/>
            <a:ext cx="176966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de-DE" sz="1400" b="1" dirty="0"/>
              <a:t>33. Leute von </a:t>
            </a:r>
            <a:r>
              <a:rPr lang="de-DE" sz="1400" b="1" dirty="0" err="1"/>
              <a:t>Tekoa</a:t>
            </a:r>
            <a:endParaRPr lang="de-DE" sz="1400" b="1" dirty="0"/>
          </a:p>
        </p:txBody>
      </p:sp>
      <p:sp>
        <p:nvSpPr>
          <p:cNvPr id="5" name="Textfeld 4">
            <a:hlinkClick r:id="rId21" action="ppaction://hlinksldjump" tooltip="Ruhm und Ehre – nicht für mich."/>
            <a:extLst>
              <a:ext uri="{FF2B5EF4-FFF2-40B4-BE49-F238E27FC236}">
                <a16:creationId xmlns:a16="http://schemas.microsoft.com/office/drawing/2014/main" id="{0730CBBE-8483-6FEF-8291-6EBA2B845FCA}"/>
              </a:ext>
            </a:extLst>
          </p:cNvPr>
          <p:cNvSpPr txBox="1"/>
          <p:nvPr/>
        </p:nvSpPr>
        <p:spPr>
          <a:xfrm>
            <a:off x="13368895" y="11494676"/>
            <a:ext cx="1333882"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20. Nehemia</a:t>
            </a:r>
          </a:p>
        </p:txBody>
      </p:sp>
      <p:sp>
        <p:nvSpPr>
          <p:cNvPr id="9" name="Textfeld 8">
            <a:hlinkClick r:id="rId22" action="ppaction://hlinksldjump" tooltip="Mit einem Gott zugewandten Herz andere Herzen Gott zuwenden. "/>
            <a:extLst>
              <a:ext uri="{FF2B5EF4-FFF2-40B4-BE49-F238E27FC236}">
                <a16:creationId xmlns:a16="http://schemas.microsoft.com/office/drawing/2014/main" id="{42A4E304-EFD9-7BC4-42F6-192B855B71CF}"/>
              </a:ext>
            </a:extLst>
          </p:cNvPr>
          <p:cNvSpPr txBox="1"/>
          <p:nvPr/>
        </p:nvSpPr>
        <p:spPr>
          <a:xfrm>
            <a:off x="13387146" y="11084856"/>
            <a:ext cx="193204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21. </a:t>
            </a:r>
            <a:r>
              <a:rPr lang="de-DE" sz="1400" b="1" dirty="0" err="1"/>
              <a:t>Rehum</a:t>
            </a:r>
            <a:r>
              <a:rPr lang="de-DE" sz="1400" b="1" dirty="0"/>
              <a:t> + Leviten</a:t>
            </a:r>
          </a:p>
        </p:txBody>
      </p:sp>
      <p:sp>
        <p:nvSpPr>
          <p:cNvPr id="11" name="Textfeld 10">
            <a:hlinkClick r:id="rId23" action="ppaction://hlinksldjump" tooltip="Retten trotz Verrat. "/>
            <a:extLst>
              <a:ext uri="{FF2B5EF4-FFF2-40B4-BE49-F238E27FC236}">
                <a16:creationId xmlns:a16="http://schemas.microsoft.com/office/drawing/2014/main" id="{5B6D29F8-F970-370E-20E5-115D5F2FCCE8}"/>
              </a:ext>
            </a:extLst>
          </p:cNvPr>
          <p:cNvSpPr txBox="1"/>
          <p:nvPr/>
        </p:nvSpPr>
        <p:spPr>
          <a:xfrm>
            <a:off x="13389609" y="10683473"/>
            <a:ext cx="1248615"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22. </a:t>
            </a:r>
            <a:r>
              <a:rPr lang="de-DE" sz="1400" b="1" dirty="0" err="1"/>
              <a:t>Haschabja</a:t>
            </a:r>
            <a:endParaRPr lang="de-DE" sz="1400" b="1" dirty="0"/>
          </a:p>
        </p:txBody>
      </p:sp>
      <p:sp>
        <p:nvSpPr>
          <p:cNvPr id="13" name="Textfeld 12">
            <a:hlinkClick r:id="rId24" action="ppaction://hlinksldjump" tooltip="Die Familie bauen – den Glauben an die nächste Generation weitergeben. "/>
            <a:extLst>
              <a:ext uri="{FF2B5EF4-FFF2-40B4-BE49-F238E27FC236}">
                <a16:creationId xmlns:a16="http://schemas.microsoft.com/office/drawing/2014/main" id="{5B8B74C5-3890-11D4-52AD-DD7236AC57E0}"/>
              </a:ext>
            </a:extLst>
          </p:cNvPr>
          <p:cNvSpPr txBox="1"/>
          <p:nvPr/>
        </p:nvSpPr>
        <p:spPr>
          <a:xfrm>
            <a:off x="13379113" y="10242265"/>
            <a:ext cx="174570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23. </a:t>
            </a:r>
            <a:r>
              <a:rPr lang="de-DE" sz="1400" b="1" dirty="0" err="1"/>
              <a:t>Bunnui</a:t>
            </a:r>
            <a:r>
              <a:rPr lang="de-DE" sz="1400" b="1" dirty="0"/>
              <a:t> + Leviten</a:t>
            </a:r>
          </a:p>
        </p:txBody>
      </p:sp>
      <p:sp>
        <p:nvSpPr>
          <p:cNvPr id="19" name="Textfeld 18">
            <a:hlinkClick r:id="rId25" action="ppaction://hlinksldjump" tooltip="Freude hilft. "/>
            <a:extLst>
              <a:ext uri="{FF2B5EF4-FFF2-40B4-BE49-F238E27FC236}">
                <a16:creationId xmlns:a16="http://schemas.microsoft.com/office/drawing/2014/main" id="{87732247-3E97-06F1-B30C-3E16E777865C}"/>
              </a:ext>
            </a:extLst>
          </p:cNvPr>
          <p:cNvSpPr txBox="1"/>
          <p:nvPr/>
        </p:nvSpPr>
        <p:spPr>
          <a:xfrm>
            <a:off x="13387146" y="9836570"/>
            <a:ext cx="823928"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24. </a:t>
            </a:r>
            <a:r>
              <a:rPr lang="de-DE" sz="1400" b="1" dirty="0" err="1"/>
              <a:t>Eser</a:t>
            </a:r>
            <a:endParaRPr lang="de-DE" sz="1400" b="1" dirty="0"/>
          </a:p>
        </p:txBody>
      </p:sp>
      <p:sp>
        <p:nvSpPr>
          <p:cNvPr id="28" name="Textfeld 27">
            <a:hlinkClick r:id="rId26" action="ppaction://hlinksldjump" tooltip="Missstände sehen und trotzdem weitermachen. "/>
            <a:extLst>
              <a:ext uri="{FF2B5EF4-FFF2-40B4-BE49-F238E27FC236}">
                <a16:creationId xmlns:a16="http://schemas.microsoft.com/office/drawing/2014/main" id="{327C2739-D4A0-20C8-7232-B96A59E77AA9}"/>
              </a:ext>
            </a:extLst>
          </p:cNvPr>
          <p:cNvSpPr txBox="1"/>
          <p:nvPr/>
        </p:nvSpPr>
        <p:spPr>
          <a:xfrm>
            <a:off x="13387146" y="6844022"/>
            <a:ext cx="1251078"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31. </a:t>
            </a:r>
            <a:r>
              <a:rPr lang="de-DE" sz="1400" b="1" dirty="0" err="1"/>
              <a:t>Palal</a:t>
            </a:r>
            <a:endParaRPr lang="de-DE" sz="1400" b="1" dirty="0"/>
          </a:p>
        </p:txBody>
      </p:sp>
      <p:sp>
        <p:nvSpPr>
          <p:cNvPr id="30" name="Textfeld 29">
            <a:hlinkClick r:id="rId27" action="ppaction://hlinksldjump" tooltip="Gewissenhaft sein.  "/>
            <a:extLst>
              <a:ext uri="{FF2B5EF4-FFF2-40B4-BE49-F238E27FC236}">
                <a16:creationId xmlns:a16="http://schemas.microsoft.com/office/drawing/2014/main" id="{824FFEDA-6B2F-D784-4250-88643CE98E72}"/>
              </a:ext>
            </a:extLst>
          </p:cNvPr>
          <p:cNvSpPr txBox="1"/>
          <p:nvPr/>
        </p:nvSpPr>
        <p:spPr>
          <a:xfrm>
            <a:off x="13387256" y="9430874"/>
            <a:ext cx="1119893"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25. Baruch</a:t>
            </a:r>
          </a:p>
        </p:txBody>
      </p:sp>
      <p:sp>
        <p:nvSpPr>
          <p:cNvPr id="34" name="Textfeld 33">
            <a:hlinkClick r:id="rId28" action="ppaction://hlinksldjump" tooltip="Der ewige Name im Buch des Lebens. "/>
            <a:extLst>
              <a:ext uri="{FF2B5EF4-FFF2-40B4-BE49-F238E27FC236}">
                <a16:creationId xmlns:a16="http://schemas.microsoft.com/office/drawing/2014/main" id="{1BACD642-8241-A58A-AF6D-5D6024FED5C6}"/>
              </a:ext>
            </a:extLst>
          </p:cNvPr>
          <p:cNvSpPr txBox="1"/>
          <p:nvPr/>
        </p:nvSpPr>
        <p:spPr>
          <a:xfrm>
            <a:off x="13368895" y="8594751"/>
            <a:ext cx="122328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27. Priester</a:t>
            </a:r>
          </a:p>
        </p:txBody>
      </p:sp>
      <p:sp>
        <p:nvSpPr>
          <p:cNvPr id="38" name="Textfeld 37">
            <a:hlinkClick r:id="rId29" action="ppaction://hlinksldjump" tooltip="Von der Mühe zurechtzubringen."/>
            <a:extLst>
              <a:ext uri="{FF2B5EF4-FFF2-40B4-BE49-F238E27FC236}">
                <a16:creationId xmlns:a16="http://schemas.microsoft.com/office/drawing/2014/main" id="{39B8BF80-DD5A-C495-6379-56C7BDC85A83}"/>
              </a:ext>
            </a:extLst>
          </p:cNvPr>
          <p:cNvSpPr txBox="1"/>
          <p:nvPr/>
        </p:nvSpPr>
        <p:spPr>
          <a:xfrm>
            <a:off x="13368895" y="9023569"/>
            <a:ext cx="122328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26. </a:t>
            </a:r>
            <a:r>
              <a:rPr lang="de-DE" sz="1400" b="1" dirty="0" err="1"/>
              <a:t>Meremot</a:t>
            </a:r>
            <a:endParaRPr lang="de-DE" sz="1400" b="1" dirty="0"/>
          </a:p>
        </p:txBody>
      </p:sp>
      <p:sp>
        <p:nvSpPr>
          <p:cNvPr id="42" name="Textfeld 41">
            <a:hlinkClick r:id="rId30" action="ppaction://hlinksldjump" tooltip="Wenn aus Pflicht eine Berufung wird"/>
            <a:extLst>
              <a:ext uri="{FF2B5EF4-FFF2-40B4-BE49-F238E27FC236}">
                <a16:creationId xmlns:a16="http://schemas.microsoft.com/office/drawing/2014/main" id="{B1210A8D-B0E2-D84F-239A-DA634AFEB490}"/>
              </a:ext>
            </a:extLst>
          </p:cNvPr>
          <p:cNvSpPr txBox="1"/>
          <p:nvPr/>
        </p:nvSpPr>
        <p:spPr>
          <a:xfrm>
            <a:off x="13371378" y="5701775"/>
            <a:ext cx="2456484"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32. </a:t>
            </a:r>
            <a:r>
              <a:rPr lang="de-DE" sz="1400" b="1" dirty="0" err="1"/>
              <a:t>Pedaja</a:t>
            </a:r>
            <a:r>
              <a:rPr lang="de-DE" sz="1400" b="1" dirty="0"/>
              <a:t> + Tempelsklaven</a:t>
            </a:r>
          </a:p>
        </p:txBody>
      </p:sp>
      <p:sp>
        <p:nvSpPr>
          <p:cNvPr id="45" name="Textfeld 44">
            <a:hlinkClick r:id="rId31" action="ppaction://hlinksldjump" tooltip="Dienen mit anderen und alleine. "/>
            <a:extLst>
              <a:ext uri="{FF2B5EF4-FFF2-40B4-BE49-F238E27FC236}">
                <a16:creationId xmlns:a16="http://schemas.microsoft.com/office/drawing/2014/main" id="{D430EB5E-D25E-ABFD-8AF8-15D3B1809DB7}"/>
              </a:ext>
            </a:extLst>
          </p:cNvPr>
          <p:cNvSpPr txBox="1"/>
          <p:nvPr/>
        </p:nvSpPr>
        <p:spPr>
          <a:xfrm>
            <a:off x="13382941" y="7319080"/>
            <a:ext cx="1120612"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30. </a:t>
            </a:r>
            <a:r>
              <a:rPr lang="de-DE" sz="1400" b="1" dirty="0" err="1"/>
              <a:t>Binnui</a:t>
            </a:r>
            <a:endParaRPr lang="de-DE" sz="1400" b="1" dirty="0"/>
          </a:p>
        </p:txBody>
      </p:sp>
      <p:sp>
        <p:nvSpPr>
          <p:cNvPr id="48" name="Textfeld 47">
            <a:hlinkClick r:id="rId32" action="ppaction://hlinksldjump" tooltip="Einer, dem Gott half.  "/>
            <a:extLst>
              <a:ext uri="{FF2B5EF4-FFF2-40B4-BE49-F238E27FC236}">
                <a16:creationId xmlns:a16="http://schemas.microsoft.com/office/drawing/2014/main" id="{F9DEBA9B-9E17-3F9F-706A-B95C8B4B72D8}"/>
              </a:ext>
            </a:extLst>
          </p:cNvPr>
          <p:cNvSpPr txBox="1"/>
          <p:nvPr/>
        </p:nvSpPr>
        <p:spPr>
          <a:xfrm>
            <a:off x="13373755" y="7744347"/>
            <a:ext cx="108166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29. </a:t>
            </a:r>
            <a:r>
              <a:rPr lang="de-DE" sz="1400" b="1" dirty="0" err="1"/>
              <a:t>Asarja</a:t>
            </a:r>
            <a:endParaRPr lang="de-DE" sz="1400" b="1" dirty="0"/>
          </a:p>
        </p:txBody>
      </p:sp>
      <p:sp>
        <p:nvSpPr>
          <p:cNvPr id="51" name="Textfeld 50">
            <a:hlinkClick r:id="rId33" action="ppaction://hlinksldjump" tooltip="Verstehen und verbinden."/>
            <a:extLst>
              <a:ext uri="{FF2B5EF4-FFF2-40B4-BE49-F238E27FC236}">
                <a16:creationId xmlns:a16="http://schemas.microsoft.com/office/drawing/2014/main" id="{8510F1E0-4D9F-F0D2-C488-E9227EE5103A}"/>
              </a:ext>
            </a:extLst>
          </p:cNvPr>
          <p:cNvSpPr txBox="1"/>
          <p:nvPr/>
        </p:nvSpPr>
        <p:spPr>
          <a:xfrm>
            <a:off x="13370991" y="8166415"/>
            <a:ext cx="207946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28. Benjamin + </a:t>
            </a:r>
            <a:r>
              <a:rPr lang="de-DE" sz="1400" b="1" dirty="0" err="1"/>
              <a:t>Haschub</a:t>
            </a:r>
            <a:endParaRPr lang="de-DE" sz="1400" b="1" dirty="0"/>
          </a:p>
        </p:txBody>
      </p:sp>
      <p:sp>
        <p:nvSpPr>
          <p:cNvPr id="54" name="Textfeld 53">
            <a:hlinkClick r:id="rId34" action="ppaction://hlinksldjump" tooltip="Jesus kommt bald – sich nicht ablenken lassen"/>
            <a:extLst>
              <a:ext uri="{FF2B5EF4-FFF2-40B4-BE49-F238E27FC236}">
                <a16:creationId xmlns:a16="http://schemas.microsoft.com/office/drawing/2014/main" id="{A60BC506-293F-60A3-3687-F05129EF5F15}"/>
              </a:ext>
            </a:extLst>
          </p:cNvPr>
          <p:cNvSpPr txBox="1"/>
          <p:nvPr/>
        </p:nvSpPr>
        <p:spPr>
          <a:xfrm>
            <a:off x="13334317" y="2906398"/>
            <a:ext cx="1193512"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36. </a:t>
            </a:r>
            <a:r>
              <a:rPr lang="de-DE" sz="1400" b="1" dirty="0" err="1"/>
              <a:t>Schemaja</a:t>
            </a:r>
            <a:endParaRPr lang="de-DE" sz="1400" b="1" dirty="0"/>
          </a:p>
        </p:txBody>
      </p:sp>
      <p:sp>
        <p:nvSpPr>
          <p:cNvPr id="57" name="Textfeld 56">
            <a:hlinkClick r:id="rId35" action="ppaction://hlinksldjump" tooltip="Das Wertvollste gehört Jesus. "/>
            <a:extLst>
              <a:ext uri="{FF2B5EF4-FFF2-40B4-BE49-F238E27FC236}">
                <a16:creationId xmlns:a16="http://schemas.microsoft.com/office/drawing/2014/main" id="{3D1C1706-83D3-F554-40EC-2F87AE2265E4}"/>
              </a:ext>
            </a:extLst>
          </p:cNvPr>
          <p:cNvSpPr txBox="1"/>
          <p:nvPr/>
        </p:nvSpPr>
        <p:spPr>
          <a:xfrm>
            <a:off x="13342054" y="1166543"/>
            <a:ext cx="109581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39. </a:t>
            </a:r>
            <a:r>
              <a:rPr lang="de-DE" sz="1400" b="1" dirty="0" err="1"/>
              <a:t>Malchija</a:t>
            </a:r>
            <a:r>
              <a:rPr lang="de-DE" sz="1400" b="1" dirty="0"/>
              <a:t> </a:t>
            </a:r>
          </a:p>
        </p:txBody>
      </p:sp>
      <p:sp>
        <p:nvSpPr>
          <p:cNvPr id="60" name="Textfeld 59">
            <a:hlinkClick r:id="rId36" action="ppaction://hlinksldjump" tooltip="Im richtigen Verhältnis zu Gott und den Menschen. "/>
            <a:extLst>
              <a:ext uri="{FF2B5EF4-FFF2-40B4-BE49-F238E27FC236}">
                <a16:creationId xmlns:a16="http://schemas.microsoft.com/office/drawing/2014/main" id="{454071FB-A483-F0C8-2955-3C01C20E1F41}"/>
              </a:ext>
            </a:extLst>
          </p:cNvPr>
          <p:cNvSpPr txBox="1"/>
          <p:nvPr/>
        </p:nvSpPr>
        <p:spPr>
          <a:xfrm>
            <a:off x="13334317" y="2351127"/>
            <a:ext cx="1769666"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37. </a:t>
            </a:r>
            <a:r>
              <a:rPr lang="de-DE" sz="1400" b="1" dirty="0" err="1"/>
              <a:t>Hananja</a:t>
            </a:r>
            <a:r>
              <a:rPr lang="de-DE" sz="1400" b="1" dirty="0"/>
              <a:t> + Hanun</a:t>
            </a:r>
          </a:p>
        </p:txBody>
      </p:sp>
      <p:sp>
        <p:nvSpPr>
          <p:cNvPr id="66" name="Textfeld 65">
            <a:hlinkClick r:id="rId37" action="ppaction://hlinksldjump" tooltip="Ausgewogen bewerten. "/>
            <a:extLst>
              <a:ext uri="{FF2B5EF4-FFF2-40B4-BE49-F238E27FC236}">
                <a16:creationId xmlns:a16="http://schemas.microsoft.com/office/drawing/2014/main" id="{35092B0A-7ABB-09EF-B390-60E5E14A8C4F}"/>
              </a:ext>
            </a:extLst>
          </p:cNvPr>
          <p:cNvSpPr txBox="1"/>
          <p:nvPr/>
        </p:nvSpPr>
        <p:spPr>
          <a:xfrm>
            <a:off x="13342054" y="1750977"/>
            <a:ext cx="1383149"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38. </a:t>
            </a:r>
            <a:r>
              <a:rPr lang="de-DE" sz="1400" b="1" dirty="0" err="1"/>
              <a:t>Meschullam</a:t>
            </a:r>
            <a:endParaRPr lang="de-DE" sz="1400" b="1" dirty="0"/>
          </a:p>
        </p:txBody>
      </p:sp>
      <p:sp>
        <p:nvSpPr>
          <p:cNvPr id="71" name="Textfeld 70">
            <a:hlinkClick r:id="rId38" action="ppaction://hlinksldjump" tooltip="Prioritäten richtig setzen - trachtet zuerst nach dem Reich Gottes. "/>
            <a:extLst>
              <a:ext uri="{FF2B5EF4-FFF2-40B4-BE49-F238E27FC236}">
                <a16:creationId xmlns:a16="http://schemas.microsoft.com/office/drawing/2014/main" id="{F642710F-8F35-ECD2-3C69-58196B4B9E99}"/>
              </a:ext>
            </a:extLst>
          </p:cNvPr>
          <p:cNvSpPr txBox="1"/>
          <p:nvPr/>
        </p:nvSpPr>
        <p:spPr>
          <a:xfrm>
            <a:off x="13342054" y="527804"/>
            <a:ext cx="2443484"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40. Goldschmiede + Händler</a:t>
            </a:r>
          </a:p>
        </p:txBody>
      </p:sp>
      <p:cxnSp>
        <p:nvCxnSpPr>
          <p:cNvPr id="132" name="Gerader Verbinder 110">
            <a:extLst>
              <a:ext uri="{FF2B5EF4-FFF2-40B4-BE49-F238E27FC236}">
                <a16:creationId xmlns:a16="http://schemas.microsoft.com/office/drawing/2014/main" id="{182357B6-0247-3EC3-5B96-3D9DE4E0DBA3}"/>
              </a:ext>
            </a:extLst>
          </p:cNvPr>
          <p:cNvCxnSpPr>
            <a:cxnSpLocks/>
            <a:stCxn id="112" idx="3"/>
            <a:endCxn id="384" idx="0"/>
          </p:cNvCxnSpPr>
          <p:nvPr/>
        </p:nvCxnSpPr>
        <p:spPr>
          <a:xfrm>
            <a:off x="6079750" y="245447"/>
            <a:ext cx="1223832" cy="140760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46" name="Gerader Verbinder 110">
            <a:extLst>
              <a:ext uri="{FF2B5EF4-FFF2-40B4-BE49-F238E27FC236}">
                <a16:creationId xmlns:a16="http://schemas.microsoft.com/office/drawing/2014/main" id="{8CB48CC7-18D7-C1E2-E873-0747C0626E04}"/>
              </a:ext>
            </a:extLst>
          </p:cNvPr>
          <p:cNvCxnSpPr>
            <a:cxnSpLocks/>
            <a:stCxn id="115" idx="2"/>
            <a:endCxn id="237" idx="0"/>
          </p:cNvCxnSpPr>
          <p:nvPr/>
        </p:nvCxnSpPr>
        <p:spPr>
          <a:xfrm>
            <a:off x="6928692" y="342962"/>
            <a:ext cx="665626" cy="1229641"/>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57" name="Gerader Verbinder 110">
            <a:extLst>
              <a:ext uri="{FF2B5EF4-FFF2-40B4-BE49-F238E27FC236}">
                <a16:creationId xmlns:a16="http://schemas.microsoft.com/office/drawing/2014/main" id="{BA59396E-3391-719E-016C-BCFE53F87B41}"/>
              </a:ext>
            </a:extLst>
          </p:cNvPr>
          <p:cNvCxnSpPr>
            <a:cxnSpLocks/>
            <a:stCxn id="117" idx="2"/>
            <a:endCxn id="387" idx="0"/>
          </p:cNvCxnSpPr>
          <p:nvPr/>
        </p:nvCxnSpPr>
        <p:spPr>
          <a:xfrm>
            <a:off x="7709141" y="752538"/>
            <a:ext cx="230254" cy="72007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61" name="Gerader Verbinder 110">
            <a:extLst>
              <a:ext uri="{FF2B5EF4-FFF2-40B4-BE49-F238E27FC236}">
                <a16:creationId xmlns:a16="http://schemas.microsoft.com/office/drawing/2014/main" id="{73E038D8-361E-B573-B49E-E9019C7F90C5}"/>
              </a:ext>
            </a:extLst>
          </p:cNvPr>
          <p:cNvCxnSpPr>
            <a:cxnSpLocks/>
            <a:stCxn id="119" idx="2"/>
            <a:endCxn id="247" idx="0"/>
          </p:cNvCxnSpPr>
          <p:nvPr/>
        </p:nvCxnSpPr>
        <p:spPr>
          <a:xfrm flipH="1">
            <a:off x="8244170" y="347326"/>
            <a:ext cx="199090" cy="94970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66" name="Gerader Verbinder 110">
            <a:extLst>
              <a:ext uri="{FF2B5EF4-FFF2-40B4-BE49-F238E27FC236}">
                <a16:creationId xmlns:a16="http://schemas.microsoft.com/office/drawing/2014/main" id="{3416F79C-A44C-A023-0A0C-991296330E79}"/>
              </a:ext>
            </a:extLst>
          </p:cNvPr>
          <p:cNvCxnSpPr>
            <a:cxnSpLocks/>
            <a:stCxn id="108" idx="2"/>
            <a:endCxn id="255" idx="0"/>
          </p:cNvCxnSpPr>
          <p:nvPr/>
        </p:nvCxnSpPr>
        <p:spPr>
          <a:xfrm>
            <a:off x="9123682" y="729364"/>
            <a:ext cx="101811" cy="40936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75" name="Gerader Verbinder 110">
            <a:extLst>
              <a:ext uri="{FF2B5EF4-FFF2-40B4-BE49-F238E27FC236}">
                <a16:creationId xmlns:a16="http://schemas.microsoft.com/office/drawing/2014/main" id="{BD67FCC0-AAE6-473E-D0DD-198744AA733A}"/>
              </a:ext>
            </a:extLst>
          </p:cNvPr>
          <p:cNvCxnSpPr>
            <a:cxnSpLocks/>
            <a:stCxn id="106" idx="2"/>
            <a:endCxn id="260" idx="0"/>
          </p:cNvCxnSpPr>
          <p:nvPr/>
        </p:nvCxnSpPr>
        <p:spPr>
          <a:xfrm flipH="1">
            <a:off x="9707764" y="335060"/>
            <a:ext cx="462319" cy="802569"/>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80" name="Gerader Verbinder 110">
            <a:extLst>
              <a:ext uri="{FF2B5EF4-FFF2-40B4-BE49-F238E27FC236}">
                <a16:creationId xmlns:a16="http://schemas.microsoft.com/office/drawing/2014/main" id="{C613FB44-25AA-D246-0837-58C4A6C6F046}"/>
              </a:ext>
            </a:extLst>
          </p:cNvPr>
          <p:cNvCxnSpPr>
            <a:cxnSpLocks/>
            <a:stCxn id="89" idx="2"/>
            <a:endCxn id="264" idx="0"/>
          </p:cNvCxnSpPr>
          <p:nvPr/>
        </p:nvCxnSpPr>
        <p:spPr>
          <a:xfrm flipH="1">
            <a:off x="10380447" y="326061"/>
            <a:ext cx="1873522" cy="75940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16" name="Gerader Verbinder 268">
            <a:extLst>
              <a:ext uri="{FF2B5EF4-FFF2-40B4-BE49-F238E27FC236}">
                <a16:creationId xmlns:a16="http://schemas.microsoft.com/office/drawing/2014/main" id="{B3FB4B21-5D82-7564-79A8-F1844FDBFB3E}"/>
              </a:ext>
            </a:extLst>
          </p:cNvPr>
          <p:cNvCxnSpPr>
            <a:cxnSpLocks/>
            <a:stCxn id="295" idx="0"/>
            <a:endCxn id="48" idx="1"/>
          </p:cNvCxnSpPr>
          <p:nvPr/>
        </p:nvCxnSpPr>
        <p:spPr>
          <a:xfrm flipV="1">
            <a:off x="10919581" y="7898236"/>
            <a:ext cx="2454174" cy="28693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36" name="Gerader Verbinder 110">
            <a:extLst>
              <a:ext uri="{FF2B5EF4-FFF2-40B4-BE49-F238E27FC236}">
                <a16:creationId xmlns:a16="http://schemas.microsoft.com/office/drawing/2014/main" id="{9A38D807-A773-9F90-9317-CA781BEF7D20}"/>
              </a:ext>
            </a:extLst>
          </p:cNvPr>
          <p:cNvCxnSpPr>
            <a:cxnSpLocks/>
            <a:stCxn id="19" idx="1"/>
            <a:endCxn id="306" idx="0"/>
          </p:cNvCxnSpPr>
          <p:nvPr/>
        </p:nvCxnSpPr>
        <p:spPr>
          <a:xfrm flipH="1" flipV="1">
            <a:off x="11250004" y="9560255"/>
            <a:ext cx="2137142" cy="43020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39" name="Gerader Verbinder 110">
            <a:extLst>
              <a:ext uri="{FF2B5EF4-FFF2-40B4-BE49-F238E27FC236}">
                <a16:creationId xmlns:a16="http://schemas.microsoft.com/office/drawing/2014/main" id="{AA7A71E8-4049-8C49-D0FB-18500933BB94}"/>
              </a:ext>
            </a:extLst>
          </p:cNvPr>
          <p:cNvCxnSpPr>
            <a:cxnSpLocks/>
            <a:stCxn id="30" idx="1"/>
            <a:endCxn id="304" idx="0"/>
          </p:cNvCxnSpPr>
          <p:nvPr/>
        </p:nvCxnSpPr>
        <p:spPr>
          <a:xfrm flipH="1" flipV="1">
            <a:off x="11210302" y="9310235"/>
            <a:ext cx="2176954" cy="27452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42" name="Gerader Verbinder 110">
            <a:extLst>
              <a:ext uri="{FF2B5EF4-FFF2-40B4-BE49-F238E27FC236}">
                <a16:creationId xmlns:a16="http://schemas.microsoft.com/office/drawing/2014/main" id="{899F7B91-A67E-B1E0-47F3-C7A6B0031703}"/>
              </a:ext>
            </a:extLst>
          </p:cNvPr>
          <p:cNvCxnSpPr>
            <a:cxnSpLocks/>
            <a:stCxn id="38" idx="1"/>
            <a:endCxn id="302" idx="0"/>
          </p:cNvCxnSpPr>
          <p:nvPr/>
        </p:nvCxnSpPr>
        <p:spPr>
          <a:xfrm flipH="1" flipV="1">
            <a:off x="11134368" y="8995978"/>
            <a:ext cx="2234527" cy="181480"/>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47" name="Gerader Verbinder 110">
            <a:extLst>
              <a:ext uri="{FF2B5EF4-FFF2-40B4-BE49-F238E27FC236}">
                <a16:creationId xmlns:a16="http://schemas.microsoft.com/office/drawing/2014/main" id="{644A29FA-1A61-6978-EFDE-8D06C4CC3AE6}"/>
              </a:ext>
            </a:extLst>
          </p:cNvPr>
          <p:cNvCxnSpPr>
            <a:cxnSpLocks/>
            <a:stCxn id="34" idx="1"/>
            <a:endCxn id="298" idx="0"/>
          </p:cNvCxnSpPr>
          <p:nvPr/>
        </p:nvCxnSpPr>
        <p:spPr>
          <a:xfrm flipH="1">
            <a:off x="11073714" y="8748640"/>
            <a:ext cx="2295181" cy="1579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51" name="Gerader Verbinder 110">
            <a:extLst>
              <a:ext uri="{FF2B5EF4-FFF2-40B4-BE49-F238E27FC236}">
                <a16:creationId xmlns:a16="http://schemas.microsoft.com/office/drawing/2014/main" id="{E6A6949A-F931-D3DD-234C-57F6507B2B9D}"/>
              </a:ext>
            </a:extLst>
          </p:cNvPr>
          <p:cNvCxnSpPr>
            <a:cxnSpLocks/>
            <a:stCxn id="51" idx="1"/>
            <a:endCxn id="296" idx="0"/>
          </p:cNvCxnSpPr>
          <p:nvPr/>
        </p:nvCxnSpPr>
        <p:spPr>
          <a:xfrm flipH="1">
            <a:off x="10992641" y="8320304"/>
            <a:ext cx="2378350" cy="170140"/>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57" name="Gerader Verbinder 268">
            <a:extLst>
              <a:ext uri="{FF2B5EF4-FFF2-40B4-BE49-F238E27FC236}">
                <a16:creationId xmlns:a16="http://schemas.microsoft.com/office/drawing/2014/main" id="{C9E7CB06-2722-66E7-106F-656455762931}"/>
              </a:ext>
            </a:extLst>
          </p:cNvPr>
          <p:cNvCxnSpPr>
            <a:cxnSpLocks/>
            <a:stCxn id="290" idx="0"/>
            <a:endCxn id="45" idx="1"/>
          </p:cNvCxnSpPr>
          <p:nvPr/>
        </p:nvCxnSpPr>
        <p:spPr>
          <a:xfrm flipV="1">
            <a:off x="10828625" y="7472969"/>
            <a:ext cx="2554316" cy="328020"/>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09" name="Gerader Verbinder 309">
            <a:extLst>
              <a:ext uri="{FF2B5EF4-FFF2-40B4-BE49-F238E27FC236}">
                <a16:creationId xmlns:a16="http://schemas.microsoft.com/office/drawing/2014/main" id="{F5288FA8-5FD0-6733-3974-D25C88F40834}"/>
              </a:ext>
            </a:extLst>
          </p:cNvPr>
          <p:cNvCxnSpPr>
            <a:cxnSpLocks/>
          </p:cNvCxnSpPr>
          <p:nvPr/>
        </p:nvCxnSpPr>
        <p:spPr>
          <a:xfrm>
            <a:off x="11830417" y="4439182"/>
            <a:ext cx="1518714" cy="214094"/>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27" name="Gerader Verbinder 309">
            <a:extLst>
              <a:ext uri="{FF2B5EF4-FFF2-40B4-BE49-F238E27FC236}">
                <a16:creationId xmlns:a16="http://schemas.microsoft.com/office/drawing/2014/main" id="{E5474A39-D088-328D-D386-410A752119A6}"/>
              </a:ext>
            </a:extLst>
          </p:cNvPr>
          <p:cNvCxnSpPr>
            <a:cxnSpLocks/>
            <a:stCxn id="279" idx="0"/>
            <a:endCxn id="184" idx="1"/>
          </p:cNvCxnSpPr>
          <p:nvPr/>
        </p:nvCxnSpPr>
        <p:spPr>
          <a:xfrm>
            <a:off x="11519436" y="3503975"/>
            <a:ext cx="1829695" cy="62613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31" name="Gerader Verbinder 309">
            <a:extLst>
              <a:ext uri="{FF2B5EF4-FFF2-40B4-BE49-F238E27FC236}">
                <a16:creationId xmlns:a16="http://schemas.microsoft.com/office/drawing/2014/main" id="{371A2F4E-40D7-D272-4FD6-C09EF5FE8A31}"/>
              </a:ext>
            </a:extLst>
          </p:cNvPr>
          <p:cNvCxnSpPr>
            <a:cxnSpLocks/>
          </p:cNvCxnSpPr>
          <p:nvPr/>
        </p:nvCxnSpPr>
        <p:spPr>
          <a:xfrm>
            <a:off x="11455196" y="3222196"/>
            <a:ext cx="1879121" cy="44265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45" name="Gerader Verbinder 309">
            <a:extLst>
              <a:ext uri="{FF2B5EF4-FFF2-40B4-BE49-F238E27FC236}">
                <a16:creationId xmlns:a16="http://schemas.microsoft.com/office/drawing/2014/main" id="{28B5025B-DF91-2383-6B34-90D4389412AD}"/>
              </a:ext>
            </a:extLst>
          </p:cNvPr>
          <p:cNvCxnSpPr>
            <a:cxnSpLocks/>
            <a:stCxn id="277" idx="0"/>
            <a:endCxn id="54" idx="1"/>
          </p:cNvCxnSpPr>
          <p:nvPr/>
        </p:nvCxnSpPr>
        <p:spPr>
          <a:xfrm>
            <a:off x="11440123" y="2867634"/>
            <a:ext cx="1894194" cy="19265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37" name="Gerader Verbinder 309">
            <a:extLst>
              <a:ext uri="{FF2B5EF4-FFF2-40B4-BE49-F238E27FC236}">
                <a16:creationId xmlns:a16="http://schemas.microsoft.com/office/drawing/2014/main" id="{BDCDDD23-36FA-1B7B-0602-B6AD6D1871D8}"/>
              </a:ext>
            </a:extLst>
          </p:cNvPr>
          <p:cNvCxnSpPr>
            <a:cxnSpLocks/>
            <a:stCxn id="275" idx="0"/>
            <a:endCxn id="60" idx="1"/>
          </p:cNvCxnSpPr>
          <p:nvPr/>
        </p:nvCxnSpPr>
        <p:spPr>
          <a:xfrm>
            <a:off x="11366036" y="2329931"/>
            <a:ext cx="1968281" cy="175085"/>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42" name="Gerader Verbinder 309">
            <a:extLst>
              <a:ext uri="{FF2B5EF4-FFF2-40B4-BE49-F238E27FC236}">
                <a16:creationId xmlns:a16="http://schemas.microsoft.com/office/drawing/2014/main" id="{F5531461-EFF9-0923-61FB-43749180650C}"/>
              </a:ext>
            </a:extLst>
          </p:cNvPr>
          <p:cNvCxnSpPr>
            <a:cxnSpLocks/>
            <a:stCxn id="733" idx="0"/>
            <a:endCxn id="66" idx="1"/>
          </p:cNvCxnSpPr>
          <p:nvPr/>
        </p:nvCxnSpPr>
        <p:spPr>
          <a:xfrm flipV="1">
            <a:off x="11331878" y="1904866"/>
            <a:ext cx="2010176" cy="173536"/>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46" name="Gerader Verbinder 309">
            <a:extLst>
              <a:ext uri="{FF2B5EF4-FFF2-40B4-BE49-F238E27FC236}">
                <a16:creationId xmlns:a16="http://schemas.microsoft.com/office/drawing/2014/main" id="{82BF8E79-00D6-D6F4-61B9-09B44DB98DAC}"/>
              </a:ext>
            </a:extLst>
          </p:cNvPr>
          <p:cNvCxnSpPr>
            <a:cxnSpLocks/>
            <a:stCxn id="266" idx="0"/>
            <a:endCxn id="57" idx="1"/>
          </p:cNvCxnSpPr>
          <p:nvPr/>
        </p:nvCxnSpPr>
        <p:spPr>
          <a:xfrm flipV="1">
            <a:off x="11230055" y="1320432"/>
            <a:ext cx="2111999" cy="14052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66" name="Gerader Verbinder 309">
            <a:extLst>
              <a:ext uri="{FF2B5EF4-FFF2-40B4-BE49-F238E27FC236}">
                <a16:creationId xmlns:a16="http://schemas.microsoft.com/office/drawing/2014/main" id="{7D07EAB5-AFA1-CBEC-11C3-309258041D0C}"/>
              </a:ext>
            </a:extLst>
          </p:cNvPr>
          <p:cNvCxnSpPr>
            <a:cxnSpLocks/>
            <a:stCxn id="422" idx="0"/>
            <a:endCxn id="71" idx="1"/>
          </p:cNvCxnSpPr>
          <p:nvPr/>
        </p:nvCxnSpPr>
        <p:spPr>
          <a:xfrm flipV="1">
            <a:off x="10857584" y="681693"/>
            <a:ext cx="2484470" cy="488862"/>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763" name="Gerader Verbinder 762">
            <a:extLst>
              <a:ext uri="{FF2B5EF4-FFF2-40B4-BE49-F238E27FC236}">
                <a16:creationId xmlns:a16="http://schemas.microsoft.com/office/drawing/2014/main" id="{99021BB9-3B2C-4549-B39B-D7BF4333C319}"/>
              </a:ext>
            </a:extLst>
          </p:cNvPr>
          <p:cNvCxnSpPr>
            <a:cxnSpLocks/>
            <a:stCxn id="365" idx="2"/>
            <a:endCxn id="98" idx="2"/>
          </p:cNvCxnSpPr>
          <p:nvPr/>
        </p:nvCxnSpPr>
        <p:spPr>
          <a:xfrm flipH="1">
            <a:off x="9943482" y="671378"/>
            <a:ext cx="318316" cy="65543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nvGrpSpPr>
          <p:cNvPr id="46" name="Gruppieren 45">
            <a:extLst>
              <a:ext uri="{FF2B5EF4-FFF2-40B4-BE49-F238E27FC236}">
                <a16:creationId xmlns:a16="http://schemas.microsoft.com/office/drawing/2014/main" id="{631327C5-1871-44DF-B251-522C4C00ACBB}"/>
              </a:ext>
            </a:extLst>
          </p:cNvPr>
          <p:cNvGrpSpPr/>
          <p:nvPr/>
        </p:nvGrpSpPr>
        <p:grpSpPr>
          <a:xfrm>
            <a:off x="12182426" y="4922100"/>
            <a:ext cx="1843876" cy="281301"/>
            <a:chOff x="5023796" y="5409262"/>
            <a:chExt cx="1843876" cy="281301"/>
          </a:xfrm>
        </p:grpSpPr>
        <p:pic>
          <p:nvPicPr>
            <p:cNvPr id="325" name="Grafik 17" descr="Mittelalterlicher Turm mit einfarbiger Füllung">
              <a:extLst>
                <a:ext uri="{FF2B5EF4-FFF2-40B4-BE49-F238E27FC236}">
                  <a16:creationId xmlns:a16="http://schemas.microsoft.com/office/drawing/2014/main" id="{A2C974CD-4BAD-4E1F-A1E3-A99C1D749D9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023796" y="5409262"/>
              <a:ext cx="281301" cy="281301"/>
            </a:xfrm>
            <a:prstGeom prst="rect">
              <a:avLst/>
            </a:prstGeom>
          </p:spPr>
        </p:pic>
        <p:sp>
          <p:nvSpPr>
            <p:cNvPr id="383" name="Textfeld 382">
              <a:extLst>
                <a:ext uri="{FF2B5EF4-FFF2-40B4-BE49-F238E27FC236}">
                  <a16:creationId xmlns:a16="http://schemas.microsoft.com/office/drawing/2014/main" id="{E45E46C3-23D1-42B0-B47E-0E0358D32FC5}"/>
                </a:ext>
              </a:extLst>
            </p:cNvPr>
            <p:cNvSpPr txBox="1"/>
            <p:nvPr/>
          </p:nvSpPr>
          <p:spPr>
            <a:xfrm>
              <a:off x="5283048" y="5470150"/>
              <a:ext cx="1584624" cy="215444"/>
            </a:xfrm>
            <a:prstGeom prst="rect">
              <a:avLst/>
            </a:prstGeom>
            <a:noFill/>
          </p:spPr>
          <p:txBody>
            <a:bodyPr wrap="square" lIns="0" tIns="0" rIns="0" bIns="0">
              <a:spAutoFit/>
            </a:bodyPr>
            <a:lstStyle/>
            <a:p>
              <a:r>
                <a:rPr lang="de-DE" sz="1400" b="1" dirty="0">
                  <a:solidFill>
                    <a:srgbClr val="7CA3F0"/>
                  </a:solidFill>
                </a:rPr>
                <a:t>vorspringender Turm</a:t>
              </a:r>
            </a:p>
          </p:txBody>
        </p:sp>
      </p:grpSp>
      <p:grpSp>
        <p:nvGrpSpPr>
          <p:cNvPr id="53" name="Gruppieren 52">
            <a:extLst>
              <a:ext uri="{FF2B5EF4-FFF2-40B4-BE49-F238E27FC236}">
                <a16:creationId xmlns:a16="http://schemas.microsoft.com/office/drawing/2014/main" id="{0F22BBC7-E861-4CA4-A3BB-76080B527425}"/>
              </a:ext>
            </a:extLst>
          </p:cNvPr>
          <p:cNvGrpSpPr/>
          <p:nvPr/>
        </p:nvGrpSpPr>
        <p:grpSpPr>
          <a:xfrm>
            <a:off x="11753729" y="6552471"/>
            <a:ext cx="1390280" cy="307777"/>
            <a:chOff x="4884958" y="6874148"/>
            <a:chExt cx="1390280" cy="307777"/>
          </a:xfrm>
        </p:grpSpPr>
        <p:pic>
          <p:nvPicPr>
            <p:cNvPr id="375" name="Grafik 17" descr="Mittelalterlicher Turm mit einfarbiger Füllung">
              <a:extLst>
                <a:ext uri="{FF2B5EF4-FFF2-40B4-BE49-F238E27FC236}">
                  <a16:creationId xmlns:a16="http://schemas.microsoft.com/office/drawing/2014/main" id="{EDC1ACE6-C4B1-4FE8-B2FD-D1F6FE7D76A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4884958" y="6875463"/>
              <a:ext cx="281301" cy="281301"/>
            </a:xfrm>
            <a:prstGeom prst="rect">
              <a:avLst/>
            </a:prstGeom>
          </p:spPr>
        </p:pic>
        <p:sp>
          <p:nvSpPr>
            <p:cNvPr id="386" name="Textfeld 385">
              <a:extLst>
                <a:ext uri="{FF2B5EF4-FFF2-40B4-BE49-F238E27FC236}">
                  <a16:creationId xmlns:a16="http://schemas.microsoft.com/office/drawing/2014/main" id="{0CC51CA8-B88F-4759-8D2B-39BD09773540}"/>
                </a:ext>
              </a:extLst>
            </p:cNvPr>
            <p:cNvSpPr txBox="1"/>
            <p:nvPr/>
          </p:nvSpPr>
          <p:spPr>
            <a:xfrm>
              <a:off x="5068129" y="6874148"/>
              <a:ext cx="1207109" cy="307777"/>
            </a:xfrm>
            <a:prstGeom prst="rect">
              <a:avLst/>
            </a:prstGeom>
            <a:noFill/>
          </p:spPr>
          <p:txBody>
            <a:bodyPr wrap="square">
              <a:spAutoFit/>
            </a:bodyPr>
            <a:lstStyle/>
            <a:p>
              <a:r>
                <a:rPr lang="de-DE" sz="1400" b="1" dirty="0">
                  <a:solidFill>
                    <a:srgbClr val="7CA3F0"/>
                  </a:solidFill>
                </a:rPr>
                <a:t>Oberer Turm</a:t>
              </a:r>
            </a:p>
          </p:txBody>
        </p:sp>
      </p:grpSp>
      <p:grpSp>
        <p:nvGrpSpPr>
          <p:cNvPr id="475" name="Gruppieren 474">
            <a:extLst>
              <a:ext uri="{FF2B5EF4-FFF2-40B4-BE49-F238E27FC236}">
                <a16:creationId xmlns:a16="http://schemas.microsoft.com/office/drawing/2014/main" id="{5904212A-269A-4800-8190-87E7874016E6}"/>
              </a:ext>
            </a:extLst>
          </p:cNvPr>
          <p:cNvGrpSpPr/>
          <p:nvPr/>
        </p:nvGrpSpPr>
        <p:grpSpPr>
          <a:xfrm>
            <a:off x="2698940" y="7531090"/>
            <a:ext cx="1260567" cy="307777"/>
            <a:chOff x="1633629" y="7053144"/>
            <a:chExt cx="1260567" cy="307777"/>
          </a:xfrm>
        </p:grpSpPr>
        <p:pic>
          <p:nvPicPr>
            <p:cNvPr id="396" name="Grafik 17" descr="Mittelalterlicher Turm mit einfarbiger Füllung">
              <a:extLst>
                <a:ext uri="{FF2B5EF4-FFF2-40B4-BE49-F238E27FC236}">
                  <a16:creationId xmlns:a16="http://schemas.microsoft.com/office/drawing/2014/main" id="{0B4B0D55-7498-4A5A-A2D0-3DC5299AB06B}"/>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633629" y="7055472"/>
              <a:ext cx="281301" cy="281301"/>
            </a:xfrm>
            <a:prstGeom prst="rect">
              <a:avLst/>
            </a:prstGeom>
          </p:spPr>
        </p:pic>
        <p:sp>
          <p:nvSpPr>
            <p:cNvPr id="397" name="Textfeld 396">
              <a:extLst>
                <a:ext uri="{FF2B5EF4-FFF2-40B4-BE49-F238E27FC236}">
                  <a16:creationId xmlns:a16="http://schemas.microsoft.com/office/drawing/2014/main" id="{A9DCAD13-418E-4511-8320-A00439C39E46}"/>
                </a:ext>
              </a:extLst>
            </p:cNvPr>
            <p:cNvSpPr txBox="1"/>
            <p:nvPr/>
          </p:nvSpPr>
          <p:spPr>
            <a:xfrm>
              <a:off x="1835523" y="7053144"/>
              <a:ext cx="1058673" cy="307777"/>
            </a:xfrm>
            <a:prstGeom prst="rect">
              <a:avLst/>
            </a:prstGeom>
            <a:noFill/>
          </p:spPr>
          <p:txBody>
            <a:bodyPr wrap="square">
              <a:spAutoFit/>
            </a:bodyPr>
            <a:lstStyle/>
            <a:p>
              <a:r>
                <a:rPr lang="de-DE" sz="1400" b="1" dirty="0">
                  <a:solidFill>
                    <a:srgbClr val="7CA3F0"/>
                  </a:solidFill>
                </a:rPr>
                <a:t>Ofen-Turm</a:t>
              </a:r>
            </a:p>
          </p:txBody>
        </p:sp>
      </p:grpSp>
      <p:sp>
        <p:nvSpPr>
          <p:cNvPr id="406" name="Textfeld 405">
            <a:extLst>
              <a:ext uri="{FF2B5EF4-FFF2-40B4-BE49-F238E27FC236}">
                <a16:creationId xmlns:a16="http://schemas.microsoft.com/office/drawing/2014/main" id="{78221534-E5BA-4F0B-A1A5-1DD14F251123}"/>
              </a:ext>
            </a:extLst>
          </p:cNvPr>
          <p:cNvSpPr txBox="1"/>
          <p:nvPr/>
        </p:nvSpPr>
        <p:spPr>
          <a:xfrm>
            <a:off x="9590126" y="11740813"/>
            <a:ext cx="1010563" cy="246221"/>
          </a:xfrm>
          <a:prstGeom prst="rect">
            <a:avLst/>
          </a:prstGeom>
          <a:noFill/>
          <a:ln>
            <a:noFill/>
          </a:ln>
        </p:spPr>
        <p:txBody>
          <a:bodyPr wrap="square" lIns="0" tIns="0" rIns="0" bIns="0" rtlCol="0">
            <a:spAutoFit/>
          </a:bodyPr>
          <a:lstStyle/>
          <a:p>
            <a:pPr algn="l"/>
            <a:r>
              <a:rPr lang="de-DE" sz="1600" b="1" dirty="0">
                <a:solidFill>
                  <a:schemeClr val="tx1">
                    <a:lumMod val="50000"/>
                    <a:lumOff val="50000"/>
                  </a:schemeClr>
                </a:solidFill>
                <a:effectLst>
                  <a:outerShdw blurRad="38100" dist="38100" dir="2700000" algn="tl">
                    <a:srgbClr val="000000">
                      <a:alpha val="43137"/>
                    </a:srgbClr>
                  </a:outerShdw>
                </a:effectLst>
              </a:rPr>
              <a:t>Mist-Tor</a:t>
            </a:r>
          </a:p>
        </p:txBody>
      </p:sp>
      <p:sp>
        <p:nvSpPr>
          <p:cNvPr id="408" name="Textfeld 407">
            <a:extLst>
              <a:ext uri="{FF2B5EF4-FFF2-40B4-BE49-F238E27FC236}">
                <a16:creationId xmlns:a16="http://schemas.microsoft.com/office/drawing/2014/main" id="{16A38C88-E601-48C9-AF0A-6EC9857ACDA5}"/>
              </a:ext>
            </a:extLst>
          </p:cNvPr>
          <p:cNvSpPr txBox="1"/>
          <p:nvPr/>
        </p:nvSpPr>
        <p:spPr>
          <a:xfrm>
            <a:off x="7804089" y="976588"/>
            <a:ext cx="870689"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Fisch-Tor</a:t>
            </a:r>
            <a:endParaRPr lang="de-DE" sz="1100" b="1" dirty="0">
              <a:solidFill>
                <a:schemeClr val="tx1">
                  <a:lumMod val="50000"/>
                  <a:lumOff val="50000"/>
                </a:schemeClr>
              </a:solidFill>
              <a:effectLst>
                <a:outerShdw blurRad="38100" dist="38100" dir="2700000" algn="tl">
                  <a:srgbClr val="000000">
                    <a:alpha val="43137"/>
                  </a:srgbClr>
                </a:outerShdw>
              </a:effectLst>
            </a:endParaRPr>
          </a:p>
        </p:txBody>
      </p:sp>
      <p:sp>
        <p:nvSpPr>
          <p:cNvPr id="413" name="Textfeld 412">
            <a:extLst>
              <a:ext uri="{FF2B5EF4-FFF2-40B4-BE49-F238E27FC236}">
                <a16:creationId xmlns:a16="http://schemas.microsoft.com/office/drawing/2014/main" id="{71CD4C3E-FB78-4D93-B70D-A86D2BF25487}"/>
              </a:ext>
            </a:extLst>
          </p:cNvPr>
          <p:cNvSpPr txBox="1"/>
          <p:nvPr/>
        </p:nvSpPr>
        <p:spPr>
          <a:xfrm>
            <a:off x="11430173" y="1698022"/>
            <a:ext cx="895726"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Wacht-Tor</a:t>
            </a:r>
            <a:endParaRPr lang="de-DE" sz="1100" b="1" dirty="0">
              <a:solidFill>
                <a:schemeClr val="tx1">
                  <a:lumMod val="50000"/>
                  <a:lumOff val="50000"/>
                </a:schemeClr>
              </a:solidFill>
              <a:effectLst>
                <a:outerShdw blurRad="38100" dist="38100" dir="2700000" algn="tl">
                  <a:srgbClr val="000000">
                    <a:alpha val="43137"/>
                  </a:srgbClr>
                </a:outerShdw>
              </a:effectLst>
            </a:endParaRPr>
          </a:p>
        </p:txBody>
      </p:sp>
      <p:sp>
        <p:nvSpPr>
          <p:cNvPr id="414" name="Textfeld 413">
            <a:extLst>
              <a:ext uri="{FF2B5EF4-FFF2-40B4-BE49-F238E27FC236}">
                <a16:creationId xmlns:a16="http://schemas.microsoft.com/office/drawing/2014/main" id="{1CCFBF4B-FBDF-47AF-881B-F54ED63B935B}"/>
              </a:ext>
            </a:extLst>
          </p:cNvPr>
          <p:cNvSpPr txBox="1"/>
          <p:nvPr/>
        </p:nvSpPr>
        <p:spPr>
          <a:xfrm>
            <a:off x="11505260" y="2440854"/>
            <a:ext cx="641408"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Ost-Tor</a:t>
            </a:r>
          </a:p>
        </p:txBody>
      </p:sp>
      <p:sp>
        <p:nvSpPr>
          <p:cNvPr id="415" name="Textfeld 414">
            <a:extLst>
              <a:ext uri="{FF2B5EF4-FFF2-40B4-BE49-F238E27FC236}">
                <a16:creationId xmlns:a16="http://schemas.microsoft.com/office/drawing/2014/main" id="{5B92C8FB-1EC4-4D38-A1F8-E5EE491C5DE9}"/>
              </a:ext>
            </a:extLst>
          </p:cNvPr>
          <p:cNvSpPr txBox="1"/>
          <p:nvPr/>
        </p:nvSpPr>
        <p:spPr>
          <a:xfrm>
            <a:off x="11714584" y="3672277"/>
            <a:ext cx="773681"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Ross-Tor</a:t>
            </a:r>
          </a:p>
        </p:txBody>
      </p:sp>
      <p:sp>
        <p:nvSpPr>
          <p:cNvPr id="148" name="Textfeld 147">
            <a:extLst>
              <a:ext uri="{FF2B5EF4-FFF2-40B4-BE49-F238E27FC236}">
                <a16:creationId xmlns:a16="http://schemas.microsoft.com/office/drawing/2014/main" id="{2F7A9329-8A81-BED6-78A2-DE5ED4D38D03}"/>
              </a:ext>
            </a:extLst>
          </p:cNvPr>
          <p:cNvSpPr txBox="1"/>
          <p:nvPr/>
        </p:nvSpPr>
        <p:spPr>
          <a:xfrm>
            <a:off x="4161860" y="10105628"/>
            <a:ext cx="782889" cy="215444"/>
          </a:xfrm>
          <a:prstGeom prst="rect">
            <a:avLst/>
          </a:prstGeom>
          <a:no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Tal-Tor</a:t>
            </a:r>
            <a:endParaRPr lang="de-DE" b="1" dirty="0">
              <a:solidFill>
                <a:schemeClr val="tx1">
                  <a:lumMod val="50000"/>
                  <a:lumOff val="50000"/>
                </a:schemeClr>
              </a:solidFill>
              <a:effectLst>
                <a:outerShdw blurRad="38100" dist="38100" dir="2700000" algn="tl">
                  <a:srgbClr val="000000">
                    <a:alpha val="43137"/>
                  </a:srgbClr>
                </a:outerShdw>
              </a:effectLst>
            </a:endParaRPr>
          </a:p>
        </p:txBody>
      </p:sp>
      <p:cxnSp>
        <p:nvCxnSpPr>
          <p:cNvPr id="482" name="Gerader Verbinder 110">
            <a:extLst>
              <a:ext uri="{FF2B5EF4-FFF2-40B4-BE49-F238E27FC236}">
                <a16:creationId xmlns:a16="http://schemas.microsoft.com/office/drawing/2014/main" id="{6965DD65-C40F-54A0-19E4-046045B68B2C}"/>
              </a:ext>
            </a:extLst>
          </p:cNvPr>
          <p:cNvCxnSpPr>
            <a:cxnSpLocks/>
            <a:stCxn id="152" idx="3"/>
            <a:endCxn id="323" idx="2"/>
          </p:cNvCxnSpPr>
          <p:nvPr/>
        </p:nvCxnSpPr>
        <p:spPr>
          <a:xfrm flipV="1">
            <a:off x="8837494" y="11240590"/>
            <a:ext cx="1869157" cy="592556"/>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02" name="Gerader Verbinder 110">
            <a:extLst>
              <a:ext uri="{FF2B5EF4-FFF2-40B4-BE49-F238E27FC236}">
                <a16:creationId xmlns:a16="http://schemas.microsoft.com/office/drawing/2014/main" id="{ABD1E0A4-ADE8-744D-1DCE-A4D22D5F8F18}"/>
              </a:ext>
            </a:extLst>
          </p:cNvPr>
          <p:cNvCxnSpPr>
            <a:cxnSpLocks/>
            <a:stCxn id="145" idx="3"/>
            <a:endCxn id="381" idx="2"/>
          </p:cNvCxnSpPr>
          <p:nvPr/>
        </p:nvCxnSpPr>
        <p:spPr>
          <a:xfrm>
            <a:off x="3499587" y="8985220"/>
            <a:ext cx="1299183" cy="298661"/>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507" name="Gerader Verbinder 110">
            <a:extLst>
              <a:ext uri="{FF2B5EF4-FFF2-40B4-BE49-F238E27FC236}">
                <a16:creationId xmlns:a16="http://schemas.microsoft.com/office/drawing/2014/main" id="{B0179265-FA23-5797-790A-F1464192BE2E}"/>
              </a:ext>
            </a:extLst>
          </p:cNvPr>
          <p:cNvCxnSpPr>
            <a:cxnSpLocks/>
            <a:stCxn id="143" idx="3"/>
            <a:endCxn id="101" idx="1"/>
          </p:cNvCxnSpPr>
          <p:nvPr/>
        </p:nvCxnSpPr>
        <p:spPr>
          <a:xfrm>
            <a:off x="3321738" y="5460766"/>
            <a:ext cx="1303356" cy="270008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65" name="Gerader Verbinder 110">
            <a:extLst>
              <a:ext uri="{FF2B5EF4-FFF2-40B4-BE49-F238E27FC236}">
                <a16:creationId xmlns:a16="http://schemas.microsoft.com/office/drawing/2014/main" id="{8F2188EA-A194-7E86-7B67-21054B6BDE77}"/>
              </a:ext>
            </a:extLst>
          </p:cNvPr>
          <p:cNvCxnSpPr>
            <a:cxnSpLocks/>
            <a:stCxn id="143" idx="3"/>
            <a:endCxn id="23" idx="3"/>
          </p:cNvCxnSpPr>
          <p:nvPr/>
        </p:nvCxnSpPr>
        <p:spPr>
          <a:xfrm>
            <a:off x="3321738" y="5460766"/>
            <a:ext cx="1131815" cy="550182"/>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26" name="Gerader Verbinder 110">
            <a:extLst>
              <a:ext uri="{FF2B5EF4-FFF2-40B4-BE49-F238E27FC236}">
                <a16:creationId xmlns:a16="http://schemas.microsoft.com/office/drawing/2014/main" id="{ADB5B0D5-324F-27CA-47F4-B367DDCE983A}"/>
              </a:ext>
            </a:extLst>
          </p:cNvPr>
          <p:cNvCxnSpPr>
            <a:cxnSpLocks/>
            <a:stCxn id="110" idx="3"/>
            <a:endCxn id="238" idx="0"/>
          </p:cNvCxnSpPr>
          <p:nvPr/>
        </p:nvCxnSpPr>
        <p:spPr>
          <a:xfrm>
            <a:off x="5974063" y="646439"/>
            <a:ext cx="1083042" cy="1076959"/>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88" name="Gerader Verbinder 110">
            <a:extLst>
              <a:ext uri="{FF2B5EF4-FFF2-40B4-BE49-F238E27FC236}">
                <a16:creationId xmlns:a16="http://schemas.microsoft.com/office/drawing/2014/main" id="{46F33DEC-9FCD-4FA6-007E-28BB89C07E32}"/>
              </a:ext>
            </a:extLst>
          </p:cNvPr>
          <p:cNvCxnSpPr>
            <a:cxnSpLocks/>
            <a:stCxn id="154" idx="0"/>
            <a:endCxn id="320" idx="0"/>
          </p:cNvCxnSpPr>
          <p:nvPr/>
        </p:nvCxnSpPr>
        <p:spPr>
          <a:xfrm flipH="1" flipV="1">
            <a:off x="11026474" y="11023746"/>
            <a:ext cx="522610" cy="753939"/>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92" name="Gerader Verbinder 110">
            <a:extLst>
              <a:ext uri="{FF2B5EF4-FFF2-40B4-BE49-F238E27FC236}">
                <a16:creationId xmlns:a16="http://schemas.microsoft.com/office/drawing/2014/main" id="{2F65AC41-B644-BE38-397C-D98CE6FC2830}"/>
              </a:ext>
            </a:extLst>
          </p:cNvPr>
          <p:cNvCxnSpPr>
            <a:cxnSpLocks/>
            <a:stCxn id="154" idx="0"/>
            <a:endCxn id="315" idx="3"/>
          </p:cNvCxnSpPr>
          <p:nvPr/>
        </p:nvCxnSpPr>
        <p:spPr>
          <a:xfrm flipH="1" flipV="1">
            <a:off x="11233382" y="10672569"/>
            <a:ext cx="315702" cy="1105116"/>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16" name="Gerader Verbinder 110">
            <a:extLst>
              <a:ext uri="{FF2B5EF4-FFF2-40B4-BE49-F238E27FC236}">
                <a16:creationId xmlns:a16="http://schemas.microsoft.com/office/drawing/2014/main" id="{B99E2E2D-189F-4C0C-A300-23A4BB27B9BE}"/>
              </a:ext>
            </a:extLst>
          </p:cNvPr>
          <p:cNvCxnSpPr>
            <a:cxnSpLocks/>
            <a:stCxn id="5" idx="1"/>
            <a:endCxn id="314" idx="0"/>
          </p:cNvCxnSpPr>
          <p:nvPr/>
        </p:nvCxnSpPr>
        <p:spPr>
          <a:xfrm flipH="1" flipV="1">
            <a:off x="11159846" y="10367156"/>
            <a:ext cx="2209049" cy="1281409"/>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21" name="Gerader Verbinder 110">
            <a:extLst>
              <a:ext uri="{FF2B5EF4-FFF2-40B4-BE49-F238E27FC236}">
                <a16:creationId xmlns:a16="http://schemas.microsoft.com/office/drawing/2014/main" id="{9CE6F69A-19D2-486F-33A5-EF41A0020662}"/>
              </a:ext>
            </a:extLst>
          </p:cNvPr>
          <p:cNvCxnSpPr>
            <a:cxnSpLocks/>
            <a:stCxn id="9" idx="1"/>
            <a:endCxn id="313" idx="0"/>
          </p:cNvCxnSpPr>
          <p:nvPr/>
        </p:nvCxnSpPr>
        <p:spPr>
          <a:xfrm flipH="1" flipV="1">
            <a:off x="11146740" y="10079907"/>
            <a:ext cx="2240406" cy="115883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26" name="Gerader Verbinder 110">
            <a:extLst>
              <a:ext uri="{FF2B5EF4-FFF2-40B4-BE49-F238E27FC236}">
                <a16:creationId xmlns:a16="http://schemas.microsoft.com/office/drawing/2014/main" id="{51896BCC-F15D-3893-2400-753455ED5F98}"/>
              </a:ext>
            </a:extLst>
          </p:cNvPr>
          <p:cNvCxnSpPr>
            <a:cxnSpLocks/>
            <a:stCxn id="11" idx="1"/>
            <a:endCxn id="310" idx="0"/>
          </p:cNvCxnSpPr>
          <p:nvPr/>
        </p:nvCxnSpPr>
        <p:spPr>
          <a:xfrm flipH="1" flipV="1">
            <a:off x="11180599" y="9867956"/>
            <a:ext cx="2209010" cy="969406"/>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31" name="Gerader Verbinder 110">
            <a:extLst>
              <a:ext uri="{FF2B5EF4-FFF2-40B4-BE49-F238E27FC236}">
                <a16:creationId xmlns:a16="http://schemas.microsoft.com/office/drawing/2014/main" id="{4B9697A9-2579-EAD5-EF8D-A404333FDFD6}"/>
              </a:ext>
            </a:extLst>
          </p:cNvPr>
          <p:cNvCxnSpPr>
            <a:cxnSpLocks/>
            <a:stCxn id="13" idx="1"/>
            <a:endCxn id="308" idx="0"/>
          </p:cNvCxnSpPr>
          <p:nvPr/>
        </p:nvCxnSpPr>
        <p:spPr>
          <a:xfrm flipH="1" flipV="1">
            <a:off x="11218387" y="9689511"/>
            <a:ext cx="2160726" cy="70664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60" name="Gerader Verbinder 268">
            <a:extLst>
              <a:ext uri="{FF2B5EF4-FFF2-40B4-BE49-F238E27FC236}">
                <a16:creationId xmlns:a16="http://schemas.microsoft.com/office/drawing/2014/main" id="{C5CF09CC-0420-4366-6095-58E86FDBD1EA}"/>
              </a:ext>
            </a:extLst>
          </p:cNvPr>
          <p:cNvCxnSpPr>
            <a:cxnSpLocks/>
            <a:stCxn id="288" idx="0"/>
            <a:endCxn id="28" idx="1"/>
          </p:cNvCxnSpPr>
          <p:nvPr/>
        </p:nvCxnSpPr>
        <p:spPr>
          <a:xfrm flipV="1">
            <a:off x="10880690" y="6997911"/>
            <a:ext cx="2506456" cy="10473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63" name="Gerader Verbinder 268">
            <a:extLst>
              <a:ext uri="{FF2B5EF4-FFF2-40B4-BE49-F238E27FC236}">
                <a16:creationId xmlns:a16="http://schemas.microsoft.com/office/drawing/2014/main" id="{FC439745-5363-465B-DF8A-15B9868F0F32}"/>
              </a:ext>
            </a:extLst>
          </p:cNvPr>
          <p:cNvCxnSpPr>
            <a:cxnSpLocks/>
            <a:stCxn id="378" idx="0"/>
            <a:endCxn id="42" idx="1"/>
          </p:cNvCxnSpPr>
          <p:nvPr/>
        </p:nvCxnSpPr>
        <p:spPr>
          <a:xfrm>
            <a:off x="11407931" y="5408472"/>
            <a:ext cx="1963447" cy="447192"/>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767" name="Gerader Verbinder 766">
            <a:extLst>
              <a:ext uri="{FF2B5EF4-FFF2-40B4-BE49-F238E27FC236}">
                <a16:creationId xmlns:a16="http://schemas.microsoft.com/office/drawing/2014/main" id="{3D191111-69FA-4C9B-9BEF-941F02F04657}"/>
              </a:ext>
            </a:extLst>
          </p:cNvPr>
          <p:cNvCxnSpPr>
            <a:cxnSpLocks/>
            <a:endCxn id="101" idx="1"/>
          </p:cNvCxnSpPr>
          <p:nvPr/>
        </p:nvCxnSpPr>
        <p:spPr>
          <a:xfrm>
            <a:off x="4068091" y="7684979"/>
            <a:ext cx="557003" cy="47587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nvGrpSpPr>
          <p:cNvPr id="189" name="Gruppieren 188">
            <a:extLst>
              <a:ext uri="{FF2B5EF4-FFF2-40B4-BE49-F238E27FC236}">
                <a16:creationId xmlns:a16="http://schemas.microsoft.com/office/drawing/2014/main" id="{26003E03-FB6D-48E3-9E6E-AFFED7FC20D0}"/>
              </a:ext>
            </a:extLst>
          </p:cNvPr>
          <p:cNvGrpSpPr/>
          <p:nvPr/>
        </p:nvGrpSpPr>
        <p:grpSpPr>
          <a:xfrm>
            <a:off x="10121147" y="390077"/>
            <a:ext cx="1646168" cy="312268"/>
            <a:chOff x="8619925" y="2185426"/>
            <a:chExt cx="1646168" cy="312268"/>
          </a:xfrm>
        </p:grpSpPr>
        <p:sp>
          <p:nvSpPr>
            <p:cNvPr id="403" name="Textfeld 402">
              <a:extLst>
                <a:ext uri="{FF2B5EF4-FFF2-40B4-BE49-F238E27FC236}">
                  <a16:creationId xmlns:a16="http://schemas.microsoft.com/office/drawing/2014/main" id="{DC8EB279-2D34-4AEE-90A9-9E08902EDAFA}"/>
                </a:ext>
              </a:extLst>
            </p:cNvPr>
            <p:cNvSpPr txBox="1"/>
            <p:nvPr/>
          </p:nvSpPr>
          <p:spPr>
            <a:xfrm>
              <a:off x="8846560" y="2189917"/>
              <a:ext cx="1419533" cy="307777"/>
            </a:xfrm>
            <a:prstGeom prst="rect">
              <a:avLst/>
            </a:prstGeom>
            <a:solidFill>
              <a:srgbClr val="FFF3DD"/>
            </a:solidFill>
          </p:spPr>
          <p:txBody>
            <a:bodyPr wrap="square" lIns="0">
              <a:spAutoFit/>
            </a:bodyPr>
            <a:lstStyle/>
            <a:p>
              <a:r>
                <a:rPr lang="de-DE" sz="1400" b="1" dirty="0">
                  <a:solidFill>
                    <a:srgbClr val="7CA3F0"/>
                  </a:solidFill>
                </a:rPr>
                <a:t>Turm der Hundert</a:t>
              </a:r>
            </a:p>
          </p:txBody>
        </p:sp>
        <p:pic>
          <p:nvPicPr>
            <p:cNvPr id="365" name="Grafik 17" descr="Mittelalterlicher Turm mit einfarbiger Füllung">
              <a:extLst>
                <a:ext uri="{FF2B5EF4-FFF2-40B4-BE49-F238E27FC236}">
                  <a16:creationId xmlns:a16="http://schemas.microsoft.com/office/drawing/2014/main" id="{18669AFA-541E-4249-8CA6-EE24E7791F14}"/>
                </a:ext>
              </a:extLst>
            </p:cNvPr>
            <p:cNvPicPr>
              <a:picLocks noChangeAspect="1"/>
            </p:cNvPicPr>
            <p:nvPr/>
          </p:nvPicPr>
          <p:blipFill>
            <a:blip r:embed="rId39">
              <a:extLst>
                <a:ext uri="{96DAC541-7B7A-43D3-8B79-37D633B846F1}">
                  <asvg:svgBlip xmlns:asvg="http://schemas.microsoft.com/office/drawing/2016/SVG/main" r:embed="rId41"/>
                </a:ext>
              </a:extLst>
            </a:blip>
            <a:stretch>
              <a:fillRect/>
            </a:stretch>
          </p:blipFill>
          <p:spPr>
            <a:xfrm>
              <a:off x="8619925" y="2185426"/>
              <a:ext cx="281301" cy="281301"/>
            </a:xfrm>
            <a:prstGeom prst="rect">
              <a:avLst/>
            </a:prstGeom>
          </p:spPr>
        </p:pic>
      </p:grpSp>
      <p:grpSp>
        <p:nvGrpSpPr>
          <p:cNvPr id="587" name="Gruppieren 586">
            <a:extLst>
              <a:ext uri="{FF2B5EF4-FFF2-40B4-BE49-F238E27FC236}">
                <a16:creationId xmlns:a16="http://schemas.microsoft.com/office/drawing/2014/main" id="{CD7032DA-EAAF-497F-B80C-E829916F3F87}"/>
              </a:ext>
            </a:extLst>
          </p:cNvPr>
          <p:cNvGrpSpPr/>
          <p:nvPr/>
        </p:nvGrpSpPr>
        <p:grpSpPr>
          <a:xfrm>
            <a:off x="8601866" y="758619"/>
            <a:ext cx="1459529" cy="281301"/>
            <a:chOff x="7330692" y="2417456"/>
            <a:chExt cx="1459529" cy="281301"/>
          </a:xfrm>
        </p:grpSpPr>
        <p:sp>
          <p:nvSpPr>
            <p:cNvPr id="400" name="Textfeld 399">
              <a:extLst>
                <a:ext uri="{FF2B5EF4-FFF2-40B4-BE49-F238E27FC236}">
                  <a16:creationId xmlns:a16="http://schemas.microsoft.com/office/drawing/2014/main" id="{B012D93A-5B8C-48ED-88B8-D01F8D6D6329}"/>
                </a:ext>
              </a:extLst>
            </p:cNvPr>
            <p:cNvSpPr txBox="1"/>
            <p:nvPr/>
          </p:nvSpPr>
          <p:spPr>
            <a:xfrm>
              <a:off x="7584306" y="2456542"/>
              <a:ext cx="1205915" cy="215444"/>
            </a:xfrm>
            <a:prstGeom prst="rect">
              <a:avLst/>
            </a:prstGeom>
            <a:solidFill>
              <a:srgbClr val="FFF3DD"/>
            </a:solidFill>
          </p:spPr>
          <p:txBody>
            <a:bodyPr wrap="square" lIns="0" tIns="0" rIns="0" bIns="0">
              <a:spAutoFit/>
            </a:bodyPr>
            <a:lstStyle/>
            <a:p>
              <a:r>
                <a:rPr lang="de-DE" sz="1400" b="1" dirty="0">
                  <a:solidFill>
                    <a:srgbClr val="7CA3F0"/>
                  </a:solidFill>
                </a:rPr>
                <a:t>Hanel-Turm</a:t>
              </a:r>
            </a:p>
          </p:txBody>
        </p:sp>
        <p:pic>
          <p:nvPicPr>
            <p:cNvPr id="366" name="Grafik 17" descr="Mittelalterlicher Turm mit einfarbiger Füllung">
              <a:extLst>
                <a:ext uri="{FF2B5EF4-FFF2-40B4-BE49-F238E27FC236}">
                  <a16:creationId xmlns:a16="http://schemas.microsoft.com/office/drawing/2014/main" id="{D6DB5D01-4BF3-4BFA-B593-1275E84F3094}"/>
                </a:ext>
              </a:extLst>
            </p:cNvPr>
            <p:cNvPicPr>
              <a:picLocks noChangeAspect="1"/>
            </p:cNvPicPr>
            <p:nvPr/>
          </p:nvPicPr>
          <p:blipFill>
            <a:blip r:embed="rId39">
              <a:extLst>
                <a:ext uri="{96DAC541-7B7A-43D3-8B79-37D633B846F1}">
                  <asvg:svgBlip xmlns:asvg="http://schemas.microsoft.com/office/drawing/2016/SVG/main" r:embed="rId41"/>
                </a:ext>
              </a:extLst>
            </a:blip>
            <a:stretch>
              <a:fillRect/>
            </a:stretch>
          </p:blipFill>
          <p:spPr>
            <a:xfrm>
              <a:off x="7330692" y="2417456"/>
              <a:ext cx="281301" cy="281301"/>
            </a:xfrm>
            <a:prstGeom prst="rect">
              <a:avLst/>
            </a:prstGeom>
          </p:spPr>
        </p:pic>
      </p:grpSp>
      <p:sp>
        <p:nvSpPr>
          <p:cNvPr id="106" name="Textfeld 105">
            <a:hlinkClick r:id="rId42" action="ppaction://hlinksldjump" tooltip="Den Einfluss der Finsternis im Glauben überwinden. "/>
            <a:extLst>
              <a:ext uri="{FF2B5EF4-FFF2-40B4-BE49-F238E27FC236}">
                <a16:creationId xmlns:a16="http://schemas.microsoft.com/office/drawing/2014/main" id="{94C365F2-70DA-BF69-3B7A-2EDB9E807DC1}"/>
              </a:ext>
            </a:extLst>
          </p:cNvPr>
          <p:cNvSpPr txBox="1"/>
          <p:nvPr/>
        </p:nvSpPr>
        <p:spPr>
          <a:xfrm>
            <a:off x="9215819" y="27283"/>
            <a:ext cx="1908527"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r>
              <a:rPr lang="de-DE" sz="1400" b="1" dirty="0"/>
              <a:t>2. Männer von Jericho</a:t>
            </a:r>
          </a:p>
        </p:txBody>
      </p:sp>
      <p:sp>
        <p:nvSpPr>
          <p:cNvPr id="117" name="Textfeld 116">
            <a:hlinkClick r:id="rId43" action="ppaction://hlinksldjump" tooltip="Geistlich Mühe machen. "/>
            <a:extLst>
              <a:ext uri="{FF2B5EF4-FFF2-40B4-BE49-F238E27FC236}">
                <a16:creationId xmlns:a16="http://schemas.microsoft.com/office/drawing/2014/main" id="{72DABB5C-FD20-BA37-8E93-FBF63952F62A}"/>
              </a:ext>
            </a:extLst>
          </p:cNvPr>
          <p:cNvSpPr txBox="1"/>
          <p:nvPr/>
        </p:nvSpPr>
        <p:spPr>
          <a:xfrm>
            <a:off x="7026581" y="444761"/>
            <a:ext cx="1365120"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5. </a:t>
            </a:r>
            <a:r>
              <a:rPr lang="de-DE" sz="1400" b="1" dirty="0" err="1"/>
              <a:t>Meremot</a:t>
            </a:r>
            <a:r>
              <a:rPr lang="de-DE" sz="1400" b="1" dirty="0"/>
              <a:t> </a:t>
            </a:r>
          </a:p>
        </p:txBody>
      </p:sp>
      <p:sp>
        <p:nvSpPr>
          <p:cNvPr id="115" name="Textfeld 114">
            <a:hlinkClick r:id="rId44" action="ppaction://hlinksldjump" tooltip="Sünde behindert. "/>
            <a:extLst>
              <a:ext uri="{FF2B5EF4-FFF2-40B4-BE49-F238E27FC236}">
                <a16:creationId xmlns:a16="http://schemas.microsoft.com/office/drawing/2014/main" id="{2A3FB112-1476-59EB-4A24-F301DABF78D0}"/>
              </a:ext>
            </a:extLst>
          </p:cNvPr>
          <p:cNvSpPr txBox="1"/>
          <p:nvPr/>
        </p:nvSpPr>
        <p:spPr>
          <a:xfrm>
            <a:off x="6205801" y="35185"/>
            <a:ext cx="1445782"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6. </a:t>
            </a:r>
            <a:r>
              <a:rPr lang="de-DE" sz="1400" b="1" dirty="0" err="1"/>
              <a:t>Meschullam</a:t>
            </a:r>
            <a:endParaRPr lang="de-DE" sz="1400" b="1" dirty="0"/>
          </a:p>
        </p:txBody>
      </p:sp>
      <p:sp>
        <p:nvSpPr>
          <p:cNvPr id="108" name="Textfeld 107">
            <a:hlinkClick r:id="rId45" action="ppaction://hlinksldjump" tooltip="Praktisch dienen. "/>
            <a:extLst>
              <a:ext uri="{FF2B5EF4-FFF2-40B4-BE49-F238E27FC236}">
                <a16:creationId xmlns:a16="http://schemas.microsoft.com/office/drawing/2014/main" id="{04145991-18EF-3E87-B959-0D5AD5C13BBC}"/>
              </a:ext>
            </a:extLst>
          </p:cNvPr>
          <p:cNvSpPr txBox="1"/>
          <p:nvPr/>
        </p:nvSpPr>
        <p:spPr>
          <a:xfrm>
            <a:off x="8495041" y="421587"/>
            <a:ext cx="1257281" cy="307777"/>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400" b="1" dirty="0"/>
              <a:t>3. </a:t>
            </a:r>
            <a:r>
              <a:rPr lang="de-DE" sz="1400" b="1" dirty="0" err="1"/>
              <a:t>Sakkur</a:t>
            </a:r>
            <a:r>
              <a:rPr lang="de-DE" sz="1400" b="1" dirty="0"/>
              <a:t> </a:t>
            </a:r>
          </a:p>
        </p:txBody>
      </p:sp>
      <p:sp>
        <p:nvSpPr>
          <p:cNvPr id="352" name="Textfeld 351">
            <a:extLst>
              <a:ext uri="{FF2B5EF4-FFF2-40B4-BE49-F238E27FC236}">
                <a16:creationId xmlns:a16="http://schemas.microsoft.com/office/drawing/2014/main" id="{EA7E9E90-F2B6-1510-BAE0-E17E2E0198B3}"/>
              </a:ext>
            </a:extLst>
          </p:cNvPr>
          <p:cNvSpPr txBox="1"/>
          <p:nvPr/>
        </p:nvSpPr>
        <p:spPr>
          <a:xfrm>
            <a:off x="9755230" y="6028234"/>
            <a:ext cx="877799" cy="374571"/>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100" dirty="0" err="1">
                <a:solidFill>
                  <a:schemeClr val="bg1">
                    <a:lumMod val="50000"/>
                  </a:schemeClr>
                </a:solidFill>
              </a:rPr>
              <a:t>Königs-palast</a:t>
            </a:r>
            <a:endParaRPr lang="de-DE" sz="1100" dirty="0">
              <a:solidFill>
                <a:schemeClr val="bg1">
                  <a:lumMod val="50000"/>
                </a:schemeClr>
              </a:solidFill>
            </a:endParaRPr>
          </a:p>
        </p:txBody>
      </p:sp>
      <p:cxnSp>
        <p:nvCxnSpPr>
          <p:cNvPr id="762" name="Gerader Verbinder 761">
            <a:extLst>
              <a:ext uri="{FF2B5EF4-FFF2-40B4-BE49-F238E27FC236}">
                <a16:creationId xmlns:a16="http://schemas.microsoft.com/office/drawing/2014/main" id="{4E3E2F1F-AC85-49E2-A3B6-D7173CBE70B9}"/>
              </a:ext>
            </a:extLst>
          </p:cNvPr>
          <p:cNvCxnSpPr>
            <a:cxnSpLocks/>
            <a:stCxn id="366" idx="2"/>
            <a:endCxn id="105" idx="0"/>
          </p:cNvCxnSpPr>
          <p:nvPr/>
        </p:nvCxnSpPr>
        <p:spPr>
          <a:xfrm>
            <a:off x="8742517" y="1039920"/>
            <a:ext cx="197813" cy="7794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394" name="Textfeld 393">
            <a:extLst>
              <a:ext uri="{FF2B5EF4-FFF2-40B4-BE49-F238E27FC236}">
                <a16:creationId xmlns:a16="http://schemas.microsoft.com/office/drawing/2014/main" id="{6F31DE02-3015-4D06-B59A-FC5255A9BD2D}"/>
              </a:ext>
            </a:extLst>
          </p:cNvPr>
          <p:cNvSpPr txBox="1"/>
          <p:nvPr/>
        </p:nvSpPr>
        <p:spPr>
          <a:xfrm>
            <a:off x="10096296" y="5230727"/>
            <a:ext cx="1127716" cy="187285"/>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Tempelsklaven</a:t>
            </a:r>
          </a:p>
        </p:txBody>
      </p:sp>
      <p:sp>
        <p:nvSpPr>
          <p:cNvPr id="404" name="Textfeld 403">
            <a:extLst>
              <a:ext uri="{FF2B5EF4-FFF2-40B4-BE49-F238E27FC236}">
                <a16:creationId xmlns:a16="http://schemas.microsoft.com/office/drawing/2014/main" id="{129D98AA-57D0-4A81-A807-31138B5B779B}"/>
              </a:ext>
            </a:extLst>
          </p:cNvPr>
          <p:cNvSpPr txBox="1"/>
          <p:nvPr/>
        </p:nvSpPr>
        <p:spPr>
          <a:xfrm>
            <a:off x="11381704" y="5753394"/>
            <a:ext cx="933801"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Wasser-Tor</a:t>
            </a:r>
            <a:endParaRPr lang="de-DE" sz="1100" b="1" dirty="0">
              <a:solidFill>
                <a:schemeClr val="tx1">
                  <a:lumMod val="50000"/>
                  <a:lumOff val="50000"/>
                </a:schemeClr>
              </a:solidFill>
              <a:effectLst>
                <a:outerShdw blurRad="38100" dist="38100" dir="2700000" algn="tl">
                  <a:srgbClr val="000000">
                    <a:alpha val="43137"/>
                  </a:srgbClr>
                </a:outerShdw>
              </a:effectLst>
            </a:endParaRPr>
          </a:p>
        </p:txBody>
      </p:sp>
      <p:sp>
        <p:nvSpPr>
          <p:cNvPr id="405" name="Textfeld 404">
            <a:extLst>
              <a:ext uri="{FF2B5EF4-FFF2-40B4-BE49-F238E27FC236}">
                <a16:creationId xmlns:a16="http://schemas.microsoft.com/office/drawing/2014/main" id="{BEF7A244-A78E-4FB6-9D29-E012F738F9FF}"/>
              </a:ext>
            </a:extLst>
          </p:cNvPr>
          <p:cNvSpPr txBox="1"/>
          <p:nvPr/>
        </p:nvSpPr>
        <p:spPr>
          <a:xfrm>
            <a:off x="11406307" y="10514481"/>
            <a:ext cx="827101"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Quell-Tor</a:t>
            </a:r>
          </a:p>
        </p:txBody>
      </p:sp>
      <p:sp>
        <p:nvSpPr>
          <p:cNvPr id="407" name="Textfeld 406">
            <a:extLst>
              <a:ext uri="{FF2B5EF4-FFF2-40B4-BE49-F238E27FC236}">
                <a16:creationId xmlns:a16="http://schemas.microsoft.com/office/drawing/2014/main" id="{7427D3B6-7889-4C82-9725-DA957B409A32}"/>
              </a:ext>
            </a:extLst>
          </p:cNvPr>
          <p:cNvSpPr txBox="1"/>
          <p:nvPr/>
        </p:nvSpPr>
        <p:spPr>
          <a:xfrm>
            <a:off x="4834490" y="5747306"/>
            <a:ext cx="837957" cy="184666"/>
          </a:xfrm>
          <a:prstGeom prst="rect">
            <a:avLst/>
          </a:prstGeom>
          <a:noFill/>
          <a:ln>
            <a:noFill/>
          </a:ln>
        </p:spPr>
        <p:txBody>
          <a:bodyPr wrap="square" lIns="0" tIns="0" rIns="0" bIns="0" rtlCol="0">
            <a:spAutoFit/>
          </a:bodyPr>
          <a:lstStyle/>
          <a:p>
            <a:pPr algn="l"/>
            <a:r>
              <a:rPr lang="de-DE" sz="1200" b="1" i="1" dirty="0">
                <a:solidFill>
                  <a:schemeClr val="tx1">
                    <a:lumMod val="50000"/>
                    <a:lumOff val="50000"/>
                  </a:schemeClr>
                </a:solidFill>
              </a:rPr>
              <a:t>Tor Ephraim</a:t>
            </a:r>
          </a:p>
        </p:txBody>
      </p:sp>
      <p:sp>
        <p:nvSpPr>
          <p:cNvPr id="412" name="Textfeld 411">
            <a:extLst>
              <a:ext uri="{FF2B5EF4-FFF2-40B4-BE49-F238E27FC236}">
                <a16:creationId xmlns:a16="http://schemas.microsoft.com/office/drawing/2014/main" id="{85DFE4F7-C522-45AF-8426-05E90E713BD4}"/>
              </a:ext>
            </a:extLst>
          </p:cNvPr>
          <p:cNvSpPr txBox="1"/>
          <p:nvPr/>
        </p:nvSpPr>
        <p:spPr>
          <a:xfrm>
            <a:off x="10224145" y="760381"/>
            <a:ext cx="1000087" cy="215444"/>
          </a:xfrm>
          <a:prstGeom prst="rect">
            <a:avLst/>
          </a:prstGeom>
          <a:solidFill>
            <a:srgbClr val="FFF3DD"/>
          </a:solidFill>
          <a:ln>
            <a:noFill/>
          </a:ln>
        </p:spPr>
        <p:txBody>
          <a:bodyPr wrap="square" lIns="0" tIns="0" rIns="0" bIns="0" rtlCol="0">
            <a:spAutoFit/>
          </a:bodyPr>
          <a:lstStyle/>
          <a:p>
            <a:pPr algn="l"/>
            <a:r>
              <a:rPr lang="de-DE" sz="1400" b="1" dirty="0">
                <a:solidFill>
                  <a:schemeClr val="tx1">
                    <a:lumMod val="50000"/>
                    <a:lumOff val="50000"/>
                  </a:schemeClr>
                </a:solidFill>
                <a:effectLst>
                  <a:outerShdw blurRad="38100" dist="38100" dir="2700000" algn="tl">
                    <a:srgbClr val="000000">
                      <a:alpha val="43137"/>
                    </a:srgbClr>
                  </a:outerShdw>
                </a:effectLst>
              </a:rPr>
              <a:t>Schaf-Tor</a:t>
            </a:r>
            <a:endParaRPr lang="de-DE" sz="1100" b="1" dirty="0">
              <a:solidFill>
                <a:schemeClr val="tx1">
                  <a:lumMod val="50000"/>
                  <a:lumOff val="50000"/>
                </a:schemeClr>
              </a:solidFill>
              <a:effectLst>
                <a:outerShdw blurRad="38100" dist="38100" dir="2700000" algn="tl">
                  <a:srgbClr val="000000">
                    <a:alpha val="43137"/>
                  </a:srgbClr>
                </a:outerShdw>
              </a:effectLst>
            </a:endParaRPr>
          </a:p>
        </p:txBody>
      </p:sp>
      <p:sp>
        <p:nvSpPr>
          <p:cNvPr id="428" name="Textfeld 427">
            <a:extLst>
              <a:ext uri="{FF2B5EF4-FFF2-40B4-BE49-F238E27FC236}">
                <a16:creationId xmlns:a16="http://schemas.microsoft.com/office/drawing/2014/main" id="{79D5FEED-B55A-4B24-AB1B-CB12F78C9E64}"/>
              </a:ext>
            </a:extLst>
          </p:cNvPr>
          <p:cNvSpPr txBox="1"/>
          <p:nvPr/>
        </p:nvSpPr>
        <p:spPr>
          <a:xfrm>
            <a:off x="6671657" y="4010261"/>
            <a:ext cx="1257654" cy="187285"/>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Wohnung </a:t>
            </a:r>
            <a:r>
              <a:rPr lang="de-DE" sz="1100" dirty="0" err="1">
                <a:solidFill>
                  <a:schemeClr val="bg1">
                    <a:lumMod val="50000"/>
                  </a:schemeClr>
                </a:solidFill>
              </a:rPr>
              <a:t>Jedajas</a:t>
            </a:r>
            <a:endParaRPr lang="de-DE" sz="1100" dirty="0">
              <a:solidFill>
                <a:schemeClr val="bg1">
                  <a:lumMod val="50000"/>
                </a:schemeClr>
              </a:solidFill>
            </a:endParaRPr>
          </a:p>
        </p:txBody>
      </p:sp>
      <p:sp>
        <p:nvSpPr>
          <p:cNvPr id="545" name="Textfeld 544">
            <a:extLst>
              <a:ext uri="{FF2B5EF4-FFF2-40B4-BE49-F238E27FC236}">
                <a16:creationId xmlns:a16="http://schemas.microsoft.com/office/drawing/2014/main" id="{EECF078D-699D-483B-9FD4-78CD0733F1F9}"/>
              </a:ext>
            </a:extLst>
          </p:cNvPr>
          <p:cNvSpPr txBox="1"/>
          <p:nvPr/>
        </p:nvSpPr>
        <p:spPr>
          <a:xfrm>
            <a:off x="7593082" y="10348265"/>
            <a:ext cx="1310099" cy="238363"/>
          </a:xfrm>
          <a:prstGeom prst="roundRect">
            <a:avLst/>
          </a:prstGeom>
          <a:solidFill>
            <a:srgbClr val="FFF3DD"/>
          </a:solid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400" dirty="0">
                <a:solidFill>
                  <a:schemeClr val="bg1">
                    <a:lumMod val="50000"/>
                  </a:schemeClr>
                </a:solidFill>
              </a:rPr>
              <a:t>Teich von Siloah</a:t>
            </a:r>
          </a:p>
        </p:txBody>
      </p:sp>
      <p:sp>
        <p:nvSpPr>
          <p:cNvPr id="584" name="Textfeld 583">
            <a:extLst>
              <a:ext uri="{FF2B5EF4-FFF2-40B4-BE49-F238E27FC236}">
                <a16:creationId xmlns:a16="http://schemas.microsoft.com/office/drawing/2014/main" id="{307C3677-F9F8-4AFE-84DC-349D7AF09F0B}"/>
              </a:ext>
            </a:extLst>
          </p:cNvPr>
          <p:cNvSpPr txBox="1"/>
          <p:nvPr/>
        </p:nvSpPr>
        <p:spPr>
          <a:xfrm>
            <a:off x="9599402" y="5575754"/>
            <a:ext cx="847861" cy="204311"/>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200" b="0" i="0" dirty="0">
                <a:solidFill>
                  <a:schemeClr val="bg1">
                    <a:lumMod val="50000"/>
                  </a:schemeClr>
                </a:solidFill>
              </a:rPr>
              <a:t>O P H E L</a:t>
            </a:r>
          </a:p>
        </p:txBody>
      </p:sp>
      <p:sp>
        <p:nvSpPr>
          <p:cNvPr id="346" name="Textfeld 345">
            <a:extLst>
              <a:ext uri="{FF2B5EF4-FFF2-40B4-BE49-F238E27FC236}">
                <a16:creationId xmlns:a16="http://schemas.microsoft.com/office/drawing/2014/main" id="{24AAB1BA-0239-AE9A-13F6-45ED41FBDB18}"/>
              </a:ext>
            </a:extLst>
          </p:cNvPr>
          <p:cNvSpPr txBox="1"/>
          <p:nvPr/>
        </p:nvSpPr>
        <p:spPr>
          <a:xfrm>
            <a:off x="8080190" y="8737219"/>
            <a:ext cx="1434997" cy="187285"/>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Benjamin &amp; </a:t>
            </a:r>
            <a:r>
              <a:rPr lang="de-DE" sz="1100" dirty="0" err="1">
                <a:solidFill>
                  <a:schemeClr val="bg1">
                    <a:lumMod val="50000"/>
                  </a:schemeClr>
                </a:solidFill>
              </a:rPr>
              <a:t>Haschub</a:t>
            </a:r>
            <a:endParaRPr lang="de-DE" sz="1100" dirty="0">
              <a:solidFill>
                <a:schemeClr val="bg1">
                  <a:lumMod val="50000"/>
                </a:schemeClr>
              </a:solidFill>
            </a:endParaRPr>
          </a:p>
        </p:txBody>
      </p:sp>
      <p:sp>
        <p:nvSpPr>
          <p:cNvPr id="354" name="Textfeld 353">
            <a:extLst>
              <a:ext uri="{FF2B5EF4-FFF2-40B4-BE49-F238E27FC236}">
                <a16:creationId xmlns:a16="http://schemas.microsoft.com/office/drawing/2014/main" id="{3BB40110-544A-F0E3-C913-0B7B98A0F1C7}"/>
              </a:ext>
            </a:extLst>
          </p:cNvPr>
          <p:cNvSpPr txBox="1"/>
          <p:nvPr/>
        </p:nvSpPr>
        <p:spPr>
          <a:xfrm>
            <a:off x="9929285" y="7832331"/>
            <a:ext cx="714746" cy="238363"/>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400" dirty="0" err="1">
                <a:solidFill>
                  <a:schemeClr val="bg1">
                    <a:lumMod val="50000"/>
                  </a:schemeClr>
                </a:solidFill>
              </a:rPr>
              <a:t>Asarja</a:t>
            </a:r>
            <a:endParaRPr lang="de-DE" sz="1400" dirty="0">
              <a:solidFill>
                <a:schemeClr val="bg1">
                  <a:lumMod val="50000"/>
                </a:schemeClr>
              </a:solidFill>
            </a:endParaRPr>
          </a:p>
        </p:txBody>
      </p:sp>
      <p:sp>
        <p:nvSpPr>
          <p:cNvPr id="368" name="Rechteck 367">
            <a:extLst>
              <a:ext uri="{FF2B5EF4-FFF2-40B4-BE49-F238E27FC236}">
                <a16:creationId xmlns:a16="http://schemas.microsoft.com/office/drawing/2014/main" id="{AD97D53E-1CEC-7D01-78E3-55537591D8C7}"/>
              </a:ext>
            </a:extLst>
          </p:cNvPr>
          <p:cNvSpPr/>
          <p:nvPr/>
        </p:nvSpPr>
        <p:spPr>
          <a:xfrm rot="4986775">
            <a:off x="10412248" y="8123790"/>
            <a:ext cx="126727" cy="110537"/>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70" name="Rechteck 369">
            <a:extLst>
              <a:ext uri="{FF2B5EF4-FFF2-40B4-BE49-F238E27FC236}">
                <a16:creationId xmlns:a16="http://schemas.microsoft.com/office/drawing/2014/main" id="{5DB6D164-62CE-6DA5-0E6F-A41295B2F71C}"/>
              </a:ext>
            </a:extLst>
          </p:cNvPr>
          <p:cNvSpPr/>
          <p:nvPr/>
        </p:nvSpPr>
        <p:spPr>
          <a:xfrm rot="4986775">
            <a:off x="10644255" y="8559968"/>
            <a:ext cx="126727" cy="110537"/>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74" name="Rechteck 373">
            <a:extLst>
              <a:ext uri="{FF2B5EF4-FFF2-40B4-BE49-F238E27FC236}">
                <a16:creationId xmlns:a16="http://schemas.microsoft.com/office/drawing/2014/main" id="{30FAB57F-3540-476F-BE1E-EDA3CC9016A7}"/>
              </a:ext>
            </a:extLst>
          </p:cNvPr>
          <p:cNvSpPr/>
          <p:nvPr/>
        </p:nvSpPr>
        <p:spPr>
          <a:xfrm rot="4986775">
            <a:off x="10658514" y="9006836"/>
            <a:ext cx="270709" cy="110537"/>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cxnSp>
        <p:nvCxnSpPr>
          <p:cNvPr id="498" name="Gerader Verbinder 110">
            <a:extLst>
              <a:ext uri="{FF2B5EF4-FFF2-40B4-BE49-F238E27FC236}">
                <a16:creationId xmlns:a16="http://schemas.microsoft.com/office/drawing/2014/main" id="{478CC863-79EE-3D24-A498-E5B7A4614AA5}"/>
              </a:ext>
            </a:extLst>
          </p:cNvPr>
          <p:cNvCxnSpPr>
            <a:cxnSpLocks/>
            <a:stCxn id="150" idx="3"/>
            <a:endCxn id="417" idx="2"/>
          </p:cNvCxnSpPr>
          <p:nvPr/>
        </p:nvCxnSpPr>
        <p:spPr>
          <a:xfrm rot="21186775" flipV="1">
            <a:off x="6199986" y="11341470"/>
            <a:ext cx="1712365" cy="550390"/>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79" name="Gerader Verbinder 110">
            <a:extLst>
              <a:ext uri="{FF2B5EF4-FFF2-40B4-BE49-F238E27FC236}">
                <a16:creationId xmlns:a16="http://schemas.microsoft.com/office/drawing/2014/main" id="{C6C0286F-E5EC-4031-DF17-09D77EB86F45}"/>
              </a:ext>
            </a:extLst>
          </p:cNvPr>
          <p:cNvCxnSpPr>
            <a:cxnSpLocks/>
            <a:stCxn id="140" idx="3"/>
            <a:endCxn id="359" idx="2"/>
          </p:cNvCxnSpPr>
          <p:nvPr/>
        </p:nvCxnSpPr>
        <p:spPr>
          <a:xfrm>
            <a:off x="4281346" y="4784171"/>
            <a:ext cx="1458937" cy="35655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84" name="Gerader Verbinder 110">
            <a:extLst>
              <a:ext uri="{FF2B5EF4-FFF2-40B4-BE49-F238E27FC236}">
                <a16:creationId xmlns:a16="http://schemas.microsoft.com/office/drawing/2014/main" id="{75E0F06F-9B58-2111-55BC-3633BA3B5C00}"/>
              </a:ext>
            </a:extLst>
          </p:cNvPr>
          <p:cNvCxnSpPr>
            <a:cxnSpLocks/>
            <a:stCxn id="135" idx="3"/>
            <a:endCxn id="362" idx="0"/>
          </p:cNvCxnSpPr>
          <p:nvPr/>
        </p:nvCxnSpPr>
        <p:spPr>
          <a:xfrm>
            <a:off x="4346025" y="3927171"/>
            <a:ext cx="1885555" cy="260277"/>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90" name="Gerader Verbinder 110">
            <a:extLst>
              <a:ext uri="{FF2B5EF4-FFF2-40B4-BE49-F238E27FC236}">
                <a16:creationId xmlns:a16="http://schemas.microsoft.com/office/drawing/2014/main" id="{2AEE4EC8-7BAA-A921-5E0C-A638284E3A42}"/>
              </a:ext>
            </a:extLst>
          </p:cNvPr>
          <p:cNvCxnSpPr>
            <a:cxnSpLocks/>
            <a:stCxn id="131" idx="3"/>
            <a:endCxn id="364" idx="0"/>
          </p:cNvCxnSpPr>
          <p:nvPr/>
        </p:nvCxnSpPr>
        <p:spPr>
          <a:xfrm flipV="1">
            <a:off x="4460255" y="2911463"/>
            <a:ext cx="1621563" cy="264370"/>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99" name="Gerader Verbinder 110">
            <a:extLst>
              <a:ext uri="{FF2B5EF4-FFF2-40B4-BE49-F238E27FC236}">
                <a16:creationId xmlns:a16="http://schemas.microsoft.com/office/drawing/2014/main" id="{43DA3070-0F34-4927-99CD-C0789900BDBF}"/>
              </a:ext>
            </a:extLst>
          </p:cNvPr>
          <p:cNvCxnSpPr>
            <a:cxnSpLocks/>
            <a:stCxn id="127" idx="3"/>
            <a:endCxn id="369" idx="0"/>
          </p:cNvCxnSpPr>
          <p:nvPr/>
        </p:nvCxnSpPr>
        <p:spPr>
          <a:xfrm>
            <a:off x="4985697" y="1827814"/>
            <a:ext cx="1283656" cy="28259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07" name="Gerader Verbinder 110">
            <a:extLst>
              <a:ext uri="{FF2B5EF4-FFF2-40B4-BE49-F238E27FC236}">
                <a16:creationId xmlns:a16="http://schemas.microsoft.com/office/drawing/2014/main" id="{E7A56112-FBD6-8468-9798-AAC797AAE9BF}"/>
              </a:ext>
            </a:extLst>
          </p:cNvPr>
          <p:cNvCxnSpPr>
            <a:cxnSpLocks/>
            <a:stCxn id="125" idx="3"/>
            <a:endCxn id="243" idx="0"/>
          </p:cNvCxnSpPr>
          <p:nvPr/>
        </p:nvCxnSpPr>
        <p:spPr>
          <a:xfrm>
            <a:off x="5376627" y="1424099"/>
            <a:ext cx="1257000" cy="41934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116" name="Gerader Verbinder 110">
            <a:extLst>
              <a:ext uri="{FF2B5EF4-FFF2-40B4-BE49-F238E27FC236}">
                <a16:creationId xmlns:a16="http://schemas.microsoft.com/office/drawing/2014/main" id="{18F40EC4-9E91-9A49-FBE8-0EC3AD89AAD4}"/>
              </a:ext>
            </a:extLst>
          </p:cNvPr>
          <p:cNvCxnSpPr>
            <a:cxnSpLocks/>
            <a:stCxn id="122" idx="3"/>
            <a:endCxn id="78" idx="0"/>
          </p:cNvCxnSpPr>
          <p:nvPr/>
        </p:nvCxnSpPr>
        <p:spPr>
          <a:xfrm>
            <a:off x="5803252" y="1029976"/>
            <a:ext cx="1081055" cy="698223"/>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sp>
        <p:nvSpPr>
          <p:cNvPr id="634" name="Rechteck 633">
            <a:extLst>
              <a:ext uri="{FF2B5EF4-FFF2-40B4-BE49-F238E27FC236}">
                <a16:creationId xmlns:a16="http://schemas.microsoft.com/office/drawing/2014/main" id="{C3C1467D-F01C-3ECE-5551-417AC466D64D}"/>
              </a:ext>
            </a:extLst>
          </p:cNvPr>
          <p:cNvSpPr/>
          <p:nvPr/>
        </p:nvSpPr>
        <p:spPr>
          <a:xfrm rot="4986775">
            <a:off x="11164153" y="3467415"/>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636" name="Rechteck 635">
            <a:extLst>
              <a:ext uri="{FF2B5EF4-FFF2-40B4-BE49-F238E27FC236}">
                <a16:creationId xmlns:a16="http://schemas.microsoft.com/office/drawing/2014/main" id="{4FAD2E4A-1688-95DE-AC6B-BFFBC3931DB3}"/>
              </a:ext>
            </a:extLst>
          </p:cNvPr>
          <p:cNvSpPr/>
          <p:nvPr/>
        </p:nvSpPr>
        <p:spPr>
          <a:xfrm rot="4986775">
            <a:off x="11139609" y="3253487"/>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638" name="Rechteck 637">
            <a:extLst>
              <a:ext uri="{FF2B5EF4-FFF2-40B4-BE49-F238E27FC236}">
                <a16:creationId xmlns:a16="http://schemas.microsoft.com/office/drawing/2014/main" id="{E7FC548E-87DC-46C6-5306-8BA1353972DC}"/>
              </a:ext>
            </a:extLst>
          </p:cNvPr>
          <p:cNvSpPr/>
          <p:nvPr/>
        </p:nvSpPr>
        <p:spPr>
          <a:xfrm rot="4986775">
            <a:off x="11107875" y="3039260"/>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640" name="Rechteck 639">
            <a:extLst>
              <a:ext uri="{FF2B5EF4-FFF2-40B4-BE49-F238E27FC236}">
                <a16:creationId xmlns:a16="http://schemas.microsoft.com/office/drawing/2014/main" id="{B80263B8-75C5-CBF0-D993-0D322DB5BCA7}"/>
              </a:ext>
            </a:extLst>
          </p:cNvPr>
          <p:cNvSpPr/>
          <p:nvPr/>
        </p:nvSpPr>
        <p:spPr>
          <a:xfrm rot="4986775">
            <a:off x="11086061" y="2824650"/>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15" name="Textfeld 14">
            <a:extLst>
              <a:ext uri="{FF2B5EF4-FFF2-40B4-BE49-F238E27FC236}">
                <a16:creationId xmlns:a16="http://schemas.microsoft.com/office/drawing/2014/main" id="{6D52FF1F-14CE-11CB-8D1E-ED51E34A474F}"/>
              </a:ext>
            </a:extLst>
          </p:cNvPr>
          <p:cNvSpPr txBox="1"/>
          <p:nvPr/>
        </p:nvSpPr>
        <p:spPr>
          <a:xfrm>
            <a:off x="10219898" y="9211916"/>
            <a:ext cx="940081" cy="187285"/>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Zeughaus</a:t>
            </a:r>
          </a:p>
        </p:txBody>
      </p:sp>
      <p:sp>
        <p:nvSpPr>
          <p:cNvPr id="61" name="Rechteck 60">
            <a:extLst>
              <a:ext uri="{FF2B5EF4-FFF2-40B4-BE49-F238E27FC236}">
                <a16:creationId xmlns:a16="http://schemas.microsoft.com/office/drawing/2014/main" id="{395B22B4-6753-E853-4D3B-61C3119B7CC0}"/>
              </a:ext>
            </a:extLst>
          </p:cNvPr>
          <p:cNvSpPr/>
          <p:nvPr/>
        </p:nvSpPr>
        <p:spPr>
          <a:xfrm rot="4986775">
            <a:off x="10892938" y="9414338"/>
            <a:ext cx="149475" cy="130379"/>
          </a:xfrm>
          <a:prstGeom prst="rect">
            <a:avLst/>
          </a:prstGeom>
          <a:solidFill>
            <a:schemeClr val="tx1">
              <a:lumMod val="50000"/>
              <a:lumOff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59" name="Rechteck 458">
            <a:extLst>
              <a:ext uri="{FF2B5EF4-FFF2-40B4-BE49-F238E27FC236}">
                <a16:creationId xmlns:a16="http://schemas.microsoft.com/office/drawing/2014/main" id="{49DE561E-A59B-1488-6E74-EDCAC4DEE78C}"/>
              </a:ext>
            </a:extLst>
          </p:cNvPr>
          <p:cNvSpPr/>
          <p:nvPr/>
        </p:nvSpPr>
        <p:spPr>
          <a:xfrm rot="4986775">
            <a:off x="10982765" y="2230634"/>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65" name="Rechteck 464">
            <a:extLst>
              <a:ext uri="{FF2B5EF4-FFF2-40B4-BE49-F238E27FC236}">
                <a16:creationId xmlns:a16="http://schemas.microsoft.com/office/drawing/2014/main" id="{70BACD13-A0D6-13C4-B3A9-B6D3019AA60C}"/>
              </a:ext>
            </a:extLst>
          </p:cNvPr>
          <p:cNvSpPr/>
          <p:nvPr/>
        </p:nvSpPr>
        <p:spPr>
          <a:xfrm rot="4986775">
            <a:off x="10910665" y="1392354"/>
            <a:ext cx="110736" cy="121005"/>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237" name="Rechteck 236">
            <a:extLst>
              <a:ext uri="{FF2B5EF4-FFF2-40B4-BE49-F238E27FC236}">
                <a16:creationId xmlns:a16="http://schemas.microsoft.com/office/drawing/2014/main" id="{D1C31FE8-7CCC-4295-9A7E-59CBA60A004A}"/>
              </a:ext>
            </a:extLst>
          </p:cNvPr>
          <p:cNvSpPr/>
          <p:nvPr/>
        </p:nvSpPr>
        <p:spPr>
          <a:xfrm rot="20646775">
            <a:off x="7441801" y="1569783"/>
            <a:ext cx="345450"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8" name="Rechteck 237">
            <a:extLst>
              <a:ext uri="{FF2B5EF4-FFF2-40B4-BE49-F238E27FC236}">
                <a16:creationId xmlns:a16="http://schemas.microsoft.com/office/drawing/2014/main" id="{184FB540-536B-4E48-8B49-0E6A5CE2454C}"/>
              </a:ext>
            </a:extLst>
          </p:cNvPr>
          <p:cNvSpPr/>
          <p:nvPr/>
        </p:nvSpPr>
        <p:spPr>
          <a:xfrm rot="20646775">
            <a:off x="6948091" y="1720578"/>
            <a:ext cx="258444"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9" name="Rechteck 248">
            <a:extLst>
              <a:ext uri="{FF2B5EF4-FFF2-40B4-BE49-F238E27FC236}">
                <a16:creationId xmlns:a16="http://schemas.microsoft.com/office/drawing/2014/main" id="{55EB8F60-4D3F-4B4F-ADBE-4E64030CB081}"/>
              </a:ext>
            </a:extLst>
          </p:cNvPr>
          <p:cNvSpPr/>
          <p:nvPr/>
        </p:nvSpPr>
        <p:spPr>
          <a:xfrm rot="20605767">
            <a:off x="8351994" y="1271027"/>
            <a:ext cx="485790"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Rechteck 254">
            <a:extLst>
              <a:ext uri="{FF2B5EF4-FFF2-40B4-BE49-F238E27FC236}">
                <a16:creationId xmlns:a16="http://schemas.microsoft.com/office/drawing/2014/main" id="{53772F6B-EE96-4603-8D02-D5D1533D9E5E}"/>
              </a:ext>
            </a:extLst>
          </p:cNvPr>
          <p:cNvSpPr/>
          <p:nvPr/>
        </p:nvSpPr>
        <p:spPr>
          <a:xfrm rot="126775">
            <a:off x="9076380" y="1138678"/>
            <a:ext cx="292781"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a:extLst>
              <a:ext uri="{FF2B5EF4-FFF2-40B4-BE49-F238E27FC236}">
                <a16:creationId xmlns:a16="http://schemas.microsoft.com/office/drawing/2014/main" id="{E13B13B1-E64F-A8D5-6138-C8EEE6C0A612}"/>
              </a:ext>
            </a:extLst>
          </p:cNvPr>
          <p:cNvSpPr/>
          <p:nvPr/>
        </p:nvSpPr>
        <p:spPr>
          <a:xfrm rot="21186775">
            <a:off x="8821830" y="1116993"/>
            <a:ext cx="265945" cy="241397"/>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Rechteck 259">
            <a:extLst>
              <a:ext uri="{FF2B5EF4-FFF2-40B4-BE49-F238E27FC236}">
                <a16:creationId xmlns:a16="http://schemas.microsoft.com/office/drawing/2014/main" id="{20F34C36-C0D3-4501-A04F-C3B4F1FE5FC9}"/>
              </a:ext>
            </a:extLst>
          </p:cNvPr>
          <p:cNvSpPr/>
          <p:nvPr/>
        </p:nvSpPr>
        <p:spPr>
          <a:xfrm rot="126775">
            <a:off x="9604636" y="1137578"/>
            <a:ext cx="200722" cy="150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Rechteck 262">
            <a:extLst>
              <a:ext uri="{FF2B5EF4-FFF2-40B4-BE49-F238E27FC236}">
                <a16:creationId xmlns:a16="http://schemas.microsoft.com/office/drawing/2014/main" id="{27D023D7-7769-496B-94BD-0F6B56A73EB6}"/>
              </a:ext>
            </a:extLst>
          </p:cNvPr>
          <p:cNvSpPr/>
          <p:nvPr/>
        </p:nvSpPr>
        <p:spPr>
          <a:xfrm rot="126775">
            <a:off x="10075782" y="1135853"/>
            <a:ext cx="160055"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5" name="Rechteck 274">
            <a:extLst>
              <a:ext uri="{FF2B5EF4-FFF2-40B4-BE49-F238E27FC236}">
                <a16:creationId xmlns:a16="http://schemas.microsoft.com/office/drawing/2014/main" id="{2AF53D58-48F5-415F-BE5A-7C172B85E9FA}"/>
              </a:ext>
            </a:extLst>
          </p:cNvPr>
          <p:cNvSpPr/>
          <p:nvPr/>
        </p:nvSpPr>
        <p:spPr>
          <a:xfrm rot="4986775">
            <a:off x="11162916" y="2259117"/>
            <a:ext cx="246476"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7" name="Rechteck 276">
            <a:extLst>
              <a:ext uri="{FF2B5EF4-FFF2-40B4-BE49-F238E27FC236}">
                <a16:creationId xmlns:a16="http://schemas.microsoft.com/office/drawing/2014/main" id="{C84A35D1-B8C8-44BE-9FB4-E2217524C604}"/>
              </a:ext>
            </a:extLst>
          </p:cNvPr>
          <p:cNvSpPr/>
          <p:nvPr/>
        </p:nvSpPr>
        <p:spPr>
          <a:xfrm rot="4986775">
            <a:off x="11182399" y="2796820"/>
            <a:ext cx="35568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8" name="Rechteck 277">
            <a:extLst>
              <a:ext uri="{FF2B5EF4-FFF2-40B4-BE49-F238E27FC236}">
                <a16:creationId xmlns:a16="http://schemas.microsoft.com/office/drawing/2014/main" id="{EA9ADBA7-58CA-4F11-AC50-7EC65584F603}"/>
              </a:ext>
            </a:extLst>
          </p:cNvPr>
          <p:cNvSpPr/>
          <p:nvPr/>
        </p:nvSpPr>
        <p:spPr>
          <a:xfrm rot="4986775">
            <a:off x="11238048" y="3130936"/>
            <a:ext cx="324812"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9" name="Rechteck 278">
            <a:extLst>
              <a:ext uri="{FF2B5EF4-FFF2-40B4-BE49-F238E27FC236}">
                <a16:creationId xmlns:a16="http://schemas.microsoft.com/office/drawing/2014/main" id="{50EFBAB8-0273-4CDA-9587-72A69E3B4065}"/>
              </a:ext>
            </a:extLst>
          </p:cNvPr>
          <p:cNvSpPr/>
          <p:nvPr/>
        </p:nvSpPr>
        <p:spPr>
          <a:xfrm rot="4986775">
            <a:off x="11287642" y="3433161"/>
            <a:ext cx="30382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0" name="Grafik 20">
            <a:extLst>
              <a:ext uri="{FF2B5EF4-FFF2-40B4-BE49-F238E27FC236}">
                <a16:creationId xmlns:a16="http://schemas.microsoft.com/office/drawing/2014/main" id="{83BE13C9-05EE-427A-92EE-F06CF5BCFEB8}"/>
              </a:ext>
            </a:extLst>
          </p:cNvPr>
          <p:cNvPicPr>
            <a:picLocks noChangeAspect="1"/>
          </p:cNvPicPr>
          <p:nvPr/>
        </p:nvPicPr>
        <p:blipFill rotWithShape="1">
          <a:blip r:embed="rId46"/>
          <a:srcRect l="17928" t="12403" r="19841" b="23068"/>
          <a:stretch/>
        </p:blipFill>
        <p:spPr>
          <a:xfrm>
            <a:off x="11320270" y="3651894"/>
            <a:ext cx="291522" cy="277352"/>
          </a:xfrm>
          <a:prstGeom prst="rect">
            <a:avLst/>
          </a:prstGeom>
        </p:spPr>
      </p:pic>
      <p:sp>
        <p:nvSpPr>
          <p:cNvPr id="281" name="Rechteck 280">
            <a:extLst>
              <a:ext uri="{FF2B5EF4-FFF2-40B4-BE49-F238E27FC236}">
                <a16:creationId xmlns:a16="http://schemas.microsoft.com/office/drawing/2014/main" id="{5CEF9480-0004-466F-AC13-D855004512DF}"/>
              </a:ext>
            </a:extLst>
          </p:cNvPr>
          <p:cNvSpPr/>
          <p:nvPr/>
        </p:nvSpPr>
        <p:spPr>
          <a:xfrm rot="4986775">
            <a:off x="11115786" y="4240827"/>
            <a:ext cx="837451"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8" name="Rechteck 287">
            <a:extLst>
              <a:ext uri="{FF2B5EF4-FFF2-40B4-BE49-F238E27FC236}">
                <a16:creationId xmlns:a16="http://schemas.microsoft.com/office/drawing/2014/main" id="{1ABD5FD9-B95D-4FAB-B055-3B4436CD1AA5}"/>
              </a:ext>
            </a:extLst>
          </p:cNvPr>
          <p:cNvSpPr/>
          <p:nvPr/>
        </p:nvSpPr>
        <p:spPr>
          <a:xfrm rot="6238210">
            <a:off x="10296066" y="7007781"/>
            <a:ext cx="1020932"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0" name="Rechteck 289">
            <a:extLst>
              <a:ext uri="{FF2B5EF4-FFF2-40B4-BE49-F238E27FC236}">
                <a16:creationId xmlns:a16="http://schemas.microsoft.com/office/drawing/2014/main" id="{BC754896-6FE1-432E-BB60-9A7BC436799F}"/>
              </a:ext>
            </a:extLst>
          </p:cNvPr>
          <p:cNvSpPr/>
          <p:nvPr/>
        </p:nvSpPr>
        <p:spPr>
          <a:xfrm rot="4566775">
            <a:off x="10466829" y="7739838"/>
            <a:ext cx="567370"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5" name="Rechteck 294">
            <a:extLst>
              <a:ext uri="{FF2B5EF4-FFF2-40B4-BE49-F238E27FC236}">
                <a16:creationId xmlns:a16="http://schemas.microsoft.com/office/drawing/2014/main" id="{DFA5C378-6685-4ED8-A7A5-04BEF97E2CE5}"/>
              </a:ext>
            </a:extLst>
          </p:cNvPr>
          <p:cNvSpPr/>
          <p:nvPr/>
        </p:nvSpPr>
        <p:spPr>
          <a:xfrm rot="4595152">
            <a:off x="10706448" y="8126482"/>
            <a:ext cx="277599"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6" name="Rechteck 295">
            <a:extLst>
              <a:ext uri="{FF2B5EF4-FFF2-40B4-BE49-F238E27FC236}">
                <a16:creationId xmlns:a16="http://schemas.microsoft.com/office/drawing/2014/main" id="{0CD16FC7-1806-4506-AFCD-883F1F95F075}"/>
              </a:ext>
            </a:extLst>
          </p:cNvPr>
          <p:cNvSpPr/>
          <p:nvPr/>
        </p:nvSpPr>
        <p:spPr>
          <a:xfrm rot="4566655">
            <a:off x="10744850" y="8432758"/>
            <a:ext cx="348206" cy="1518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8" name="Rechteck 297">
            <a:extLst>
              <a:ext uri="{FF2B5EF4-FFF2-40B4-BE49-F238E27FC236}">
                <a16:creationId xmlns:a16="http://schemas.microsoft.com/office/drawing/2014/main" id="{83B22DD7-4423-4D55-9704-04B5C6D4642A}"/>
              </a:ext>
            </a:extLst>
          </p:cNvPr>
          <p:cNvSpPr/>
          <p:nvPr/>
        </p:nvSpPr>
        <p:spPr>
          <a:xfrm rot="4595152">
            <a:off x="10874157" y="8701243"/>
            <a:ext cx="239047" cy="1645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Rechteck 301">
            <a:extLst>
              <a:ext uri="{FF2B5EF4-FFF2-40B4-BE49-F238E27FC236}">
                <a16:creationId xmlns:a16="http://schemas.microsoft.com/office/drawing/2014/main" id="{54961C68-C21D-4213-9A9F-C76D94467FF6}"/>
              </a:ext>
            </a:extLst>
          </p:cNvPr>
          <p:cNvSpPr/>
          <p:nvPr/>
        </p:nvSpPr>
        <p:spPr>
          <a:xfrm rot="4566655">
            <a:off x="10915891" y="8934829"/>
            <a:ext cx="280733"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Rechteck 303">
            <a:extLst>
              <a:ext uri="{FF2B5EF4-FFF2-40B4-BE49-F238E27FC236}">
                <a16:creationId xmlns:a16="http://schemas.microsoft.com/office/drawing/2014/main" id="{C5641F55-6D36-4F26-B429-21AABDDF05D0}"/>
              </a:ext>
            </a:extLst>
          </p:cNvPr>
          <p:cNvSpPr/>
          <p:nvPr/>
        </p:nvSpPr>
        <p:spPr>
          <a:xfrm rot="4595152">
            <a:off x="10943766" y="9251495"/>
            <a:ext cx="384279" cy="1529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Rechteck 305">
            <a:extLst>
              <a:ext uri="{FF2B5EF4-FFF2-40B4-BE49-F238E27FC236}">
                <a16:creationId xmlns:a16="http://schemas.microsoft.com/office/drawing/2014/main" id="{140F1D77-B578-4DD6-ABBA-64E37628CFEC}"/>
              </a:ext>
            </a:extLst>
          </p:cNvPr>
          <p:cNvSpPr/>
          <p:nvPr/>
        </p:nvSpPr>
        <p:spPr>
          <a:xfrm rot="5987700">
            <a:off x="11105482" y="9466104"/>
            <a:ext cx="130464"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Rechteck 307">
            <a:extLst>
              <a:ext uri="{FF2B5EF4-FFF2-40B4-BE49-F238E27FC236}">
                <a16:creationId xmlns:a16="http://schemas.microsoft.com/office/drawing/2014/main" id="{C6E3146D-F382-415E-B3A3-4DE9F232DE98}"/>
              </a:ext>
            </a:extLst>
          </p:cNvPr>
          <p:cNvSpPr/>
          <p:nvPr/>
        </p:nvSpPr>
        <p:spPr>
          <a:xfrm rot="5986081">
            <a:off x="11066127" y="9600127"/>
            <a:ext cx="153898"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Rechteck 309">
            <a:extLst>
              <a:ext uri="{FF2B5EF4-FFF2-40B4-BE49-F238E27FC236}">
                <a16:creationId xmlns:a16="http://schemas.microsoft.com/office/drawing/2014/main" id="{0C77947D-3B42-44AD-8BF8-48E768B99BAE}"/>
              </a:ext>
            </a:extLst>
          </p:cNvPr>
          <p:cNvSpPr/>
          <p:nvPr/>
        </p:nvSpPr>
        <p:spPr>
          <a:xfrm rot="5987700">
            <a:off x="10994400" y="9773804"/>
            <a:ext cx="213819"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Rechteck 312">
            <a:extLst>
              <a:ext uri="{FF2B5EF4-FFF2-40B4-BE49-F238E27FC236}">
                <a16:creationId xmlns:a16="http://schemas.microsoft.com/office/drawing/2014/main" id="{98611B15-17BE-4072-AA6C-42484D12F41F}"/>
              </a:ext>
            </a:extLst>
          </p:cNvPr>
          <p:cNvSpPr/>
          <p:nvPr/>
        </p:nvSpPr>
        <p:spPr>
          <a:xfrm rot="5992320">
            <a:off x="10958656" y="9990386"/>
            <a:ext cx="225595"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Rechteck 319">
            <a:extLst>
              <a:ext uri="{FF2B5EF4-FFF2-40B4-BE49-F238E27FC236}">
                <a16:creationId xmlns:a16="http://schemas.microsoft.com/office/drawing/2014/main" id="{F88E7DB0-BAA7-4B10-994D-1339EED7535A}"/>
              </a:ext>
            </a:extLst>
          </p:cNvPr>
          <p:cNvSpPr/>
          <p:nvPr/>
        </p:nvSpPr>
        <p:spPr>
          <a:xfrm rot="7278147">
            <a:off x="10735186" y="10907624"/>
            <a:ext cx="451986" cy="1528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4" name="Textfeld 343">
            <a:extLst>
              <a:ext uri="{FF2B5EF4-FFF2-40B4-BE49-F238E27FC236}">
                <a16:creationId xmlns:a16="http://schemas.microsoft.com/office/drawing/2014/main" id="{76F973EC-4B52-6648-2A30-325DBF0EEC94}"/>
              </a:ext>
            </a:extLst>
          </p:cNvPr>
          <p:cNvSpPr txBox="1"/>
          <p:nvPr/>
        </p:nvSpPr>
        <p:spPr>
          <a:xfrm>
            <a:off x="9964790" y="8972924"/>
            <a:ext cx="848938" cy="187285"/>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100" dirty="0" err="1">
                <a:solidFill>
                  <a:schemeClr val="bg1">
                    <a:lumMod val="50000"/>
                  </a:schemeClr>
                </a:solidFill>
              </a:rPr>
              <a:t>Eljaschib</a:t>
            </a:r>
            <a:endParaRPr lang="de-DE" sz="1100" dirty="0">
              <a:solidFill>
                <a:schemeClr val="bg1">
                  <a:lumMod val="50000"/>
                </a:schemeClr>
              </a:solidFill>
            </a:endParaRPr>
          </a:p>
        </p:txBody>
      </p:sp>
      <p:sp>
        <p:nvSpPr>
          <p:cNvPr id="359" name="Rechteck 358">
            <a:extLst>
              <a:ext uri="{FF2B5EF4-FFF2-40B4-BE49-F238E27FC236}">
                <a16:creationId xmlns:a16="http://schemas.microsoft.com/office/drawing/2014/main" id="{9FA35D44-FCF8-4B4D-8FD3-723F59449ED5}"/>
              </a:ext>
            </a:extLst>
          </p:cNvPr>
          <p:cNvSpPr/>
          <p:nvPr/>
        </p:nvSpPr>
        <p:spPr>
          <a:xfrm rot="9427686">
            <a:off x="4933090" y="5134744"/>
            <a:ext cx="1673559" cy="15224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2" name="Rechteck 361">
            <a:extLst>
              <a:ext uri="{FF2B5EF4-FFF2-40B4-BE49-F238E27FC236}">
                <a16:creationId xmlns:a16="http://schemas.microsoft.com/office/drawing/2014/main" id="{C5CDAC12-2902-4E7D-BC7A-9DADA2C00A96}"/>
              </a:ext>
            </a:extLst>
          </p:cNvPr>
          <p:cNvSpPr/>
          <p:nvPr/>
        </p:nvSpPr>
        <p:spPr>
          <a:xfrm rot="15786775">
            <a:off x="5649562" y="4043704"/>
            <a:ext cx="1418890" cy="2567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4" name="Rechteck 283">
            <a:extLst>
              <a:ext uri="{FF2B5EF4-FFF2-40B4-BE49-F238E27FC236}">
                <a16:creationId xmlns:a16="http://schemas.microsoft.com/office/drawing/2014/main" id="{4AFD879F-23A4-4573-93CE-AD3887C358D2}"/>
              </a:ext>
            </a:extLst>
          </p:cNvPr>
          <p:cNvSpPr/>
          <p:nvPr/>
        </p:nvSpPr>
        <p:spPr>
          <a:xfrm rot="6266990">
            <a:off x="10885795" y="6147803"/>
            <a:ext cx="304728" cy="146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00"/>
              </a:solidFill>
              <a:highlight>
                <a:srgbClr val="FFFF00"/>
              </a:highlight>
            </a:endParaRPr>
          </a:p>
        </p:txBody>
      </p:sp>
      <p:sp>
        <p:nvSpPr>
          <p:cNvPr id="314" name="Rechteck 313">
            <a:extLst>
              <a:ext uri="{FF2B5EF4-FFF2-40B4-BE49-F238E27FC236}">
                <a16:creationId xmlns:a16="http://schemas.microsoft.com/office/drawing/2014/main" id="{6BAAF46B-A14E-421C-8D90-E31037DDF1D9}"/>
              </a:ext>
            </a:extLst>
          </p:cNvPr>
          <p:cNvSpPr/>
          <p:nvPr/>
        </p:nvSpPr>
        <p:spPr>
          <a:xfrm rot="4961159">
            <a:off x="10863811" y="10296936"/>
            <a:ext cx="432455" cy="160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Gerade Verbindung mit Pfeil 2">
            <a:extLst>
              <a:ext uri="{FF2B5EF4-FFF2-40B4-BE49-F238E27FC236}">
                <a16:creationId xmlns:a16="http://schemas.microsoft.com/office/drawing/2014/main" id="{B0CACF15-2A61-96B1-894F-CCF6A4A0ECF7}"/>
              </a:ext>
            </a:extLst>
          </p:cNvPr>
          <p:cNvCxnSpPr>
            <a:cxnSpLocks/>
            <a:stCxn id="545" idx="3"/>
            <a:endCxn id="560" idx="2"/>
          </p:cNvCxnSpPr>
          <p:nvPr/>
        </p:nvCxnSpPr>
        <p:spPr>
          <a:xfrm flipV="1">
            <a:off x="8903181" y="9535045"/>
            <a:ext cx="625276" cy="932402"/>
          </a:xfrm>
          <a:prstGeom prst="straightConnector1">
            <a:avLst/>
          </a:prstGeom>
          <a:ln w="9525">
            <a:solidFill>
              <a:srgbClr val="646464"/>
            </a:solidFill>
            <a:prstDash val="dash"/>
          </a:ln>
        </p:spPr>
        <p:style>
          <a:lnRef idx="1">
            <a:schemeClr val="accent1"/>
          </a:lnRef>
          <a:fillRef idx="0">
            <a:schemeClr val="accent1"/>
          </a:fillRef>
          <a:effectRef idx="0">
            <a:schemeClr val="accent1"/>
          </a:effectRef>
          <a:fontRef idx="minor">
            <a:schemeClr val="tx1"/>
          </a:fontRef>
        </p:style>
      </p:cxnSp>
      <p:sp>
        <p:nvSpPr>
          <p:cNvPr id="560" name="Ellipse 559">
            <a:extLst>
              <a:ext uri="{FF2B5EF4-FFF2-40B4-BE49-F238E27FC236}">
                <a16:creationId xmlns:a16="http://schemas.microsoft.com/office/drawing/2014/main" id="{0A0A5B49-F2F4-4A16-92D8-4F33C92CA98F}"/>
              </a:ext>
            </a:extLst>
          </p:cNvPr>
          <p:cNvSpPr/>
          <p:nvPr/>
        </p:nvSpPr>
        <p:spPr>
          <a:xfrm rot="18462516">
            <a:off x="9477440" y="9233667"/>
            <a:ext cx="262733" cy="394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0" name="Gerader Verbinder 189">
            <a:extLst>
              <a:ext uri="{FF2B5EF4-FFF2-40B4-BE49-F238E27FC236}">
                <a16:creationId xmlns:a16="http://schemas.microsoft.com/office/drawing/2014/main" id="{14B8508B-1D10-47D1-9228-6DD2959FDA54}"/>
              </a:ext>
            </a:extLst>
          </p:cNvPr>
          <p:cNvCxnSpPr>
            <a:cxnSpLocks/>
            <a:stCxn id="346" idx="3"/>
            <a:endCxn id="370" idx="2"/>
          </p:cNvCxnSpPr>
          <p:nvPr/>
        </p:nvCxnSpPr>
        <p:spPr>
          <a:xfrm flipV="1">
            <a:off x="9515187" y="8621864"/>
            <a:ext cx="1137562" cy="208998"/>
          </a:xfrm>
          <a:prstGeom prst="line">
            <a:avLst/>
          </a:prstGeom>
          <a:ln>
            <a:solidFill>
              <a:srgbClr val="646464"/>
            </a:solidFill>
          </a:ln>
        </p:spPr>
        <p:style>
          <a:lnRef idx="1">
            <a:schemeClr val="accent1"/>
          </a:lnRef>
          <a:fillRef idx="0">
            <a:schemeClr val="accent1"/>
          </a:fillRef>
          <a:effectRef idx="0">
            <a:schemeClr val="accent1"/>
          </a:effectRef>
          <a:fontRef idx="minor">
            <a:schemeClr val="tx1"/>
          </a:fontRef>
        </p:style>
      </p:cxnSp>
      <p:grpSp>
        <p:nvGrpSpPr>
          <p:cNvPr id="123" name="Gruppieren 122">
            <a:extLst>
              <a:ext uri="{FF2B5EF4-FFF2-40B4-BE49-F238E27FC236}">
                <a16:creationId xmlns:a16="http://schemas.microsoft.com/office/drawing/2014/main" id="{06519EEB-6F3B-4961-A7B9-9EE8F0DFC609}"/>
              </a:ext>
            </a:extLst>
          </p:cNvPr>
          <p:cNvGrpSpPr/>
          <p:nvPr/>
        </p:nvGrpSpPr>
        <p:grpSpPr>
          <a:xfrm rot="21186775">
            <a:off x="9909558" y="6441345"/>
            <a:ext cx="589493" cy="606157"/>
            <a:chOff x="10207191" y="6993279"/>
            <a:chExt cx="397518" cy="364717"/>
          </a:xfrm>
        </p:grpSpPr>
        <p:sp>
          <p:nvSpPr>
            <p:cNvPr id="348" name="Rechteck 347">
              <a:extLst>
                <a:ext uri="{FF2B5EF4-FFF2-40B4-BE49-F238E27FC236}">
                  <a16:creationId xmlns:a16="http://schemas.microsoft.com/office/drawing/2014/main" id="{DA379772-2A52-3959-C753-15D3828879B9}"/>
                </a:ext>
              </a:extLst>
            </p:cNvPr>
            <p:cNvSpPr/>
            <p:nvPr/>
          </p:nvSpPr>
          <p:spPr>
            <a:xfrm rot="5400000">
              <a:off x="10244744" y="6981420"/>
              <a:ext cx="325933" cy="387009"/>
            </a:xfrm>
            <a:prstGeom prst="rect">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pic>
          <p:nvPicPr>
            <p:cNvPr id="577" name="Grafik 576" descr="Krone Silhouette">
              <a:extLst>
                <a:ext uri="{FF2B5EF4-FFF2-40B4-BE49-F238E27FC236}">
                  <a16:creationId xmlns:a16="http://schemas.microsoft.com/office/drawing/2014/main" id="{7A13F8BC-588D-4062-90DE-83F01415F6BC}"/>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0207191" y="6993279"/>
              <a:ext cx="397518" cy="364717"/>
            </a:xfrm>
            <a:prstGeom prst="rect">
              <a:avLst/>
            </a:prstGeom>
          </p:spPr>
        </p:pic>
      </p:grpSp>
      <p:cxnSp>
        <p:nvCxnSpPr>
          <p:cNvPr id="624" name="Gerader Verbinder 623">
            <a:extLst>
              <a:ext uri="{FF2B5EF4-FFF2-40B4-BE49-F238E27FC236}">
                <a16:creationId xmlns:a16="http://schemas.microsoft.com/office/drawing/2014/main" id="{DF100984-C3E5-494D-9F4A-E1962CF7B2AF}"/>
              </a:ext>
            </a:extLst>
          </p:cNvPr>
          <p:cNvCxnSpPr>
            <a:cxnSpLocks/>
          </p:cNvCxnSpPr>
          <p:nvPr/>
        </p:nvCxnSpPr>
        <p:spPr>
          <a:xfrm rot="21186775" flipV="1">
            <a:off x="10457332" y="1262940"/>
            <a:ext cx="360901" cy="156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3" name="Gerader Verbinder 642">
            <a:extLst>
              <a:ext uri="{FF2B5EF4-FFF2-40B4-BE49-F238E27FC236}">
                <a16:creationId xmlns:a16="http://schemas.microsoft.com/office/drawing/2014/main" id="{052CC2E4-7DE3-40C2-9B5C-321D84DF3D64}"/>
              </a:ext>
            </a:extLst>
          </p:cNvPr>
          <p:cNvCxnSpPr>
            <a:cxnSpLocks/>
          </p:cNvCxnSpPr>
          <p:nvPr/>
        </p:nvCxnSpPr>
        <p:spPr>
          <a:xfrm rot="21186775" flipH="1">
            <a:off x="11317511" y="2709375"/>
            <a:ext cx="3810" cy="9873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6" name="Gerader Verbinder 645">
            <a:extLst>
              <a:ext uri="{FF2B5EF4-FFF2-40B4-BE49-F238E27FC236}">
                <a16:creationId xmlns:a16="http://schemas.microsoft.com/office/drawing/2014/main" id="{2B4DCE30-B354-4E9A-A596-8455440CDB06}"/>
              </a:ext>
            </a:extLst>
          </p:cNvPr>
          <p:cNvCxnSpPr>
            <a:cxnSpLocks/>
          </p:cNvCxnSpPr>
          <p:nvPr/>
        </p:nvCxnSpPr>
        <p:spPr>
          <a:xfrm rot="21186775" flipH="1">
            <a:off x="11483272" y="2689182"/>
            <a:ext cx="3810" cy="9873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2" name="Gerader Verbinder 661">
            <a:extLst>
              <a:ext uri="{FF2B5EF4-FFF2-40B4-BE49-F238E27FC236}">
                <a16:creationId xmlns:a16="http://schemas.microsoft.com/office/drawing/2014/main" id="{D256F5BD-A2A7-433D-9380-523A908C03F5}"/>
              </a:ext>
            </a:extLst>
          </p:cNvPr>
          <p:cNvCxnSpPr>
            <a:cxnSpLocks/>
          </p:cNvCxnSpPr>
          <p:nvPr/>
        </p:nvCxnSpPr>
        <p:spPr>
          <a:xfrm rot="21186775">
            <a:off x="10974171" y="8033049"/>
            <a:ext cx="194258" cy="14772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15" name="Grafik 20">
            <a:extLst>
              <a:ext uri="{FF2B5EF4-FFF2-40B4-BE49-F238E27FC236}">
                <a16:creationId xmlns:a16="http://schemas.microsoft.com/office/drawing/2014/main" id="{61809ED7-8146-4753-8F5B-0B262FDC9FCF}"/>
              </a:ext>
            </a:extLst>
          </p:cNvPr>
          <p:cNvPicPr>
            <a:picLocks noChangeAspect="1"/>
          </p:cNvPicPr>
          <p:nvPr/>
        </p:nvPicPr>
        <p:blipFill rotWithShape="1">
          <a:blip r:embed="rId46"/>
          <a:srcRect l="17928" t="12403" r="19841" b="23068"/>
          <a:stretch/>
        </p:blipFill>
        <p:spPr>
          <a:xfrm>
            <a:off x="10941860" y="10533893"/>
            <a:ext cx="291522" cy="277352"/>
          </a:xfrm>
          <a:prstGeom prst="rect">
            <a:avLst/>
          </a:prstGeom>
        </p:spPr>
      </p:pic>
      <p:cxnSp>
        <p:nvCxnSpPr>
          <p:cNvPr id="670" name="Gerader Verbinder 669">
            <a:extLst>
              <a:ext uri="{FF2B5EF4-FFF2-40B4-BE49-F238E27FC236}">
                <a16:creationId xmlns:a16="http://schemas.microsoft.com/office/drawing/2014/main" id="{C629065C-2243-49F9-A125-F3940DEFEF56}"/>
              </a:ext>
            </a:extLst>
          </p:cNvPr>
          <p:cNvCxnSpPr>
            <a:cxnSpLocks/>
          </p:cNvCxnSpPr>
          <p:nvPr/>
        </p:nvCxnSpPr>
        <p:spPr>
          <a:xfrm rot="21186775" flipH="1">
            <a:off x="10785261" y="10838041"/>
            <a:ext cx="205961" cy="2375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5" name="Gerader Verbinder 674">
            <a:extLst>
              <a:ext uri="{FF2B5EF4-FFF2-40B4-BE49-F238E27FC236}">
                <a16:creationId xmlns:a16="http://schemas.microsoft.com/office/drawing/2014/main" id="{10439D37-4127-4481-AE73-DF9B015E1ECC}"/>
              </a:ext>
            </a:extLst>
          </p:cNvPr>
          <p:cNvCxnSpPr>
            <a:cxnSpLocks/>
          </p:cNvCxnSpPr>
          <p:nvPr/>
        </p:nvCxnSpPr>
        <p:spPr>
          <a:xfrm rot="21186775" flipH="1">
            <a:off x="10884982" y="10849434"/>
            <a:ext cx="278607" cy="3500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73" name="Rechteck 372">
            <a:extLst>
              <a:ext uri="{FF2B5EF4-FFF2-40B4-BE49-F238E27FC236}">
                <a16:creationId xmlns:a16="http://schemas.microsoft.com/office/drawing/2014/main" id="{2D3066A9-1B8C-4918-B418-0B0802D2FEB4}"/>
              </a:ext>
            </a:extLst>
          </p:cNvPr>
          <p:cNvSpPr/>
          <p:nvPr/>
        </p:nvSpPr>
        <p:spPr>
          <a:xfrm rot="819115">
            <a:off x="10810596" y="6367736"/>
            <a:ext cx="271824" cy="225085"/>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377" name="Gerader Verbinder 376">
            <a:extLst>
              <a:ext uri="{FF2B5EF4-FFF2-40B4-BE49-F238E27FC236}">
                <a16:creationId xmlns:a16="http://schemas.microsoft.com/office/drawing/2014/main" id="{1DAC60A3-A73A-4277-A4B2-AE130C10F542}"/>
              </a:ext>
            </a:extLst>
          </p:cNvPr>
          <p:cNvCxnSpPr>
            <a:cxnSpLocks/>
            <a:stCxn id="375" idx="1"/>
            <a:endCxn id="373" idx="3"/>
          </p:cNvCxnSpPr>
          <p:nvPr/>
        </p:nvCxnSpPr>
        <p:spPr>
          <a:xfrm rot="21186775" flipH="1">
            <a:off x="11067698" y="6331519"/>
            <a:ext cx="711033" cy="13870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378" name="Rechteck 377">
            <a:extLst>
              <a:ext uri="{FF2B5EF4-FFF2-40B4-BE49-F238E27FC236}">
                <a16:creationId xmlns:a16="http://schemas.microsoft.com/office/drawing/2014/main" id="{790862A0-529F-4F06-8F40-86A612752D41}"/>
              </a:ext>
            </a:extLst>
          </p:cNvPr>
          <p:cNvSpPr/>
          <p:nvPr/>
        </p:nvSpPr>
        <p:spPr>
          <a:xfrm rot="7153180">
            <a:off x="10765662" y="5301471"/>
            <a:ext cx="1159035" cy="143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5" name="Gerader Verbinder 384">
            <a:extLst>
              <a:ext uri="{FF2B5EF4-FFF2-40B4-BE49-F238E27FC236}">
                <a16:creationId xmlns:a16="http://schemas.microsoft.com/office/drawing/2014/main" id="{D7B9269D-8790-40E4-B81B-74885CE47C62}"/>
              </a:ext>
            </a:extLst>
          </p:cNvPr>
          <p:cNvCxnSpPr>
            <a:cxnSpLocks/>
            <a:endCxn id="324" idx="3"/>
          </p:cNvCxnSpPr>
          <p:nvPr/>
        </p:nvCxnSpPr>
        <p:spPr>
          <a:xfrm flipH="1" flipV="1">
            <a:off x="11785590" y="4859047"/>
            <a:ext cx="451811" cy="11722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390" name="Rechteck 389">
            <a:extLst>
              <a:ext uri="{FF2B5EF4-FFF2-40B4-BE49-F238E27FC236}">
                <a16:creationId xmlns:a16="http://schemas.microsoft.com/office/drawing/2014/main" id="{ECA8237B-14E0-41A2-A7B5-F56B1484B267}"/>
              </a:ext>
            </a:extLst>
          </p:cNvPr>
          <p:cNvSpPr/>
          <p:nvPr/>
        </p:nvSpPr>
        <p:spPr>
          <a:xfrm rot="6989573">
            <a:off x="10926489" y="5597587"/>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91" name="Rechteck 390">
            <a:extLst>
              <a:ext uri="{FF2B5EF4-FFF2-40B4-BE49-F238E27FC236}">
                <a16:creationId xmlns:a16="http://schemas.microsoft.com/office/drawing/2014/main" id="{8B37681C-3448-4E84-894E-07AC2E5BBF14}"/>
              </a:ext>
            </a:extLst>
          </p:cNvPr>
          <p:cNvSpPr/>
          <p:nvPr/>
        </p:nvSpPr>
        <p:spPr>
          <a:xfrm rot="7090732">
            <a:off x="11036498" y="5403260"/>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392" name="Rechteck 391">
            <a:extLst>
              <a:ext uri="{FF2B5EF4-FFF2-40B4-BE49-F238E27FC236}">
                <a16:creationId xmlns:a16="http://schemas.microsoft.com/office/drawing/2014/main" id="{42680FD7-837F-4EA1-A00B-5A407EF6A32A}"/>
              </a:ext>
            </a:extLst>
          </p:cNvPr>
          <p:cNvSpPr/>
          <p:nvPr/>
        </p:nvSpPr>
        <p:spPr>
          <a:xfrm rot="7184606">
            <a:off x="11144838" y="5216840"/>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11" name="Textfeld 410">
            <a:extLst>
              <a:ext uri="{FF2B5EF4-FFF2-40B4-BE49-F238E27FC236}">
                <a16:creationId xmlns:a16="http://schemas.microsoft.com/office/drawing/2014/main" id="{CF487C7F-9EE5-404A-BA2B-4283CF5A2696}"/>
              </a:ext>
            </a:extLst>
          </p:cNvPr>
          <p:cNvSpPr txBox="1"/>
          <p:nvPr/>
        </p:nvSpPr>
        <p:spPr>
          <a:xfrm>
            <a:off x="8968020" y="1468184"/>
            <a:ext cx="1661122" cy="276999"/>
          </a:xfrm>
          <a:prstGeom prst="rect">
            <a:avLst/>
          </a:prstGeom>
          <a:noFill/>
          <a:ln>
            <a:noFill/>
          </a:ln>
        </p:spPr>
        <p:txBody>
          <a:bodyPr wrap="square" rtlCol="0">
            <a:spAutoFit/>
          </a:bodyPr>
          <a:lstStyle/>
          <a:p>
            <a:pPr algn="l"/>
            <a:r>
              <a:rPr lang="de-DE" sz="1200" b="1" i="1" dirty="0">
                <a:solidFill>
                  <a:schemeClr val="tx1">
                    <a:lumMod val="50000"/>
                    <a:lumOff val="50000"/>
                  </a:schemeClr>
                </a:solidFill>
              </a:rPr>
              <a:t>Gefängnis-Tor</a:t>
            </a:r>
            <a:endParaRPr lang="de-DE" sz="800" b="1" i="1" dirty="0">
              <a:solidFill>
                <a:schemeClr val="tx1">
                  <a:lumMod val="50000"/>
                  <a:lumOff val="50000"/>
                </a:schemeClr>
              </a:solidFill>
            </a:endParaRPr>
          </a:p>
        </p:txBody>
      </p:sp>
      <p:sp>
        <p:nvSpPr>
          <p:cNvPr id="421" name="Rechteck 420">
            <a:extLst>
              <a:ext uri="{FF2B5EF4-FFF2-40B4-BE49-F238E27FC236}">
                <a16:creationId xmlns:a16="http://schemas.microsoft.com/office/drawing/2014/main" id="{8410E39B-3727-4BE4-8A0C-54788B5F697F}"/>
              </a:ext>
            </a:extLst>
          </p:cNvPr>
          <p:cNvSpPr/>
          <p:nvPr/>
        </p:nvSpPr>
        <p:spPr>
          <a:xfrm rot="15786775">
            <a:off x="6382549" y="2281617"/>
            <a:ext cx="197161" cy="95129"/>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23" name="Textfeld 422">
            <a:extLst>
              <a:ext uri="{FF2B5EF4-FFF2-40B4-BE49-F238E27FC236}">
                <a16:creationId xmlns:a16="http://schemas.microsoft.com/office/drawing/2014/main" id="{8E1F2546-206C-4190-904A-E2600C6B8E0B}"/>
              </a:ext>
            </a:extLst>
          </p:cNvPr>
          <p:cNvSpPr txBox="1"/>
          <p:nvPr/>
        </p:nvSpPr>
        <p:spPr>
          <a:xfrm>
            <a:off x="10174164" y="2240450"/>
            <a:ext cx="828184" cy="187285"/>
          </a:xfrm>
          <a:prstGeom prst="roundRect">
            <a:avLst/>
          </a:prstGeom>
          <a:solidFill>
            <a:srgbClr val="FFF3DD"/>
          </a:solidFill>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100" dirty="0" err="1">
                <a:solidFill>
                  <a:schemeClr val="bg1">
                    <a:lumMod val="50000"/>
                  </a:schemeClr>
                </a:solidFill>
              </a:rPr>
              <a:t>Meschullam</a:t>
            </a:r>
            <a:endParaRPr lang="de-DE" sz="1100" dirty="0">
              <a:solidFill>
                <a:schemeClr val="bg1">
                  <a:lumMod val="50000"/>
                </a:schemeClr>
              </a:solidFill>
            </a:endParaRPr>
          </a:p>
        </p:txBody>
      </p:sp>
      <p:sp>
        <p:nvSpPr>
          <p:cNvPr id="425" name="Textfeld 424">
            <a:extLst>
              <a:ext uri="{FF2B5EF4-FFF2-40B4-BE49-F238E27FC236}">
                <a16:creationId xmlns:a16="http://schemas.microsoft.com/office/drawing/2014/main" id="{FF3E027E-DF08-4AAF-AE54-6BCDFEA5841E}"/>
              </a:ext>
            </a:extLst>
          </p:cNvPr>
          <p:cNvSpPr txBox="1"/>
          <p:nvPr/>
        </p:nvSpPr>
        <p:spPr>
          <a:xfrm>
            <a:off x="6468886" y="2100636"/>
            <a:ext cx="1296907" cy="374571"/>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t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Statthalter West-</a:t>
            </a:r>
            <a:r>
              <a:rPr lang="de-DE" sz="1100" dirty="0" err="1">
                <a:solidFill>
                  <a:schemeClr val="bg1">
                    <a:lumMod val="50000"/>
                  </a:schemeClr>
                </a:solidFill>
              </a:rPr>
              <a:t>Euphat</a:t>
            </a:r>
            <a:r>
              <a:rPr lang="de-DE" sz="1100" dirty="0">
                <a:solidFill>
                  <a:schemeClr val="bg1">
                    <a:lumMod val="50000"/>
                  </a:schemeClr>
                </a:solidFill>
              </a:rPr>
              <a:t>-Provinz</a:t>
            </a:r>
          </a:p>
        </p:txBody>
      </p:sp>
      <p:sp>
        <p:nvSpPr>
          <p:cNvPr id="429" name="Rechteck 428">
            <a:extLst>
              <a:ext uri="{FF2B5EF4-FFF2-40B4-BE49-F238E27FC236}">
                <a16:creationId xmlns:a16="http://schemas.microsoft.com/office/drawing/2014/main" id="{B6DFE81E-A354-43E1-97B7-6DABEC266B73}"/>
              </a:ext>
            </a:extLst>
          </p:cNvPr>
          <p:cNvSpPr/>
          <p:nvPr/>
        </p:nvSpPr>
        <p:spPr>
          <a:xfrm rot="4986775">
            <a:off x="6524013" y="4160807"/>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504" name="Freihandform: Form 503">
            <a:extLst>
              <a:ext uri="{FF2B5EF4-FFF2-40B4-BE49-F238E27FC236}">
                <a16:creationId xmlns:a16="http://schemas.microsoft.com/office/drawing/2014/main" id="{055C40E1-155F-4D22-9517-0E28B8670700}"/>
              </a:ext>
            </a:extLst>
          </p:cNvPr>
          <p:cNvSpPr/>
          <p:nvPr/>
        </p:nvSpPr>
        <p:spPr>
          <a:xfrm rot="19990578">
            <a:off x="9773039" y="9382386"/>
            <a:ext cx="674510" cy="1083262"/>
          </a:xfrm>
          <a:custGeom>
            <a:avLst/>
            <a:gdLst>
              <a:gd name="connsiteX0" fmla="*/ 0 w 452438"/>
              <a:gd name="connsiteY0" fmla="*/ 97631 h 546497"/>
              <a:gd name="connsiteX1" fmla="*/ 254794 w 452438"/>
              <a:gd name="connsiteY1" fmla="*/ 0 h 546497"/>
              <a:gd name="connsiteX2" fmla="*/ 353616 w 452438"/>
              <a:gd name="connsiteY2" fmla="*/ 242887 h 546497"/>
              <a:gd name="connsiteX3" fmla="*/ 452438 w 452438"/>
              <a:gd name="connsiteY3" fmla="*/ 311943 h 546497"/>
              <a:gd name="connsiteX4" fmla="*/ 275034 w 452438"/>
              <a:gd name="connsiteY4" fmla="*/ 546497 h 546497"/>
              <a:gd name="connsiteX5" fmla="*/ 100013 w 452438"/>
              <a:gd name="connsiteY5" fmla="*/ 403622 h 546497"/>
              <a:gd name="connsiteX6" fmla="*/ 0 w 452438"/>
              <a:gd name="connsiteY6" fmla="*/ 97631 h 54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546497">
                <a:moveTo>
                  <a:pt x="0" y="97631"/>
                </a:moveTo>
                <a:lnTo>
                  <a:pt x="254794" y="0"/>
                </a:lnTo>
                <a:lnTo>
                  <a:pt x="353616" y="242887"/>
                </a:lnTo>
                <a:lnTo>
                  <a:pt x="452438" y="311943"/>
                </a:lnTo>
                <a:lnTo>
                  <a:pt x="275034" y="546497"/>
                </a:lnTo>
                <a:lnTo>
                  <a:pt x="100013" y="403622"/>
                </a:lnTo>
                <a:lnTo>
                  <a:pt x="0" y="97631"/>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1" name="Textfeld 440">
            <a:extLst>
              <a:ext uri="{FF2B5EF4-FFF2-40B4-BE49-F238E27FC236}">
                <a16:creationId xmlns:a16="http://schemas.microsoft.com/office/drawing/2014/main" id="{96F29C03-3303-412F-945A-E6D7781A8FDD}"/>
              </a:ext>
            </a:extLst>
          </p:cNvPr>
          <p:cNvSpPr txBox="1"/>
          <p:nvPr/>
        </p:nvSpPr>
        <p:spPr>
          <a:xfrm>
            <a:off x="9597498" y="9569000"/>
            <a:ext cx="895025" cy="476726"/>
          </a:xfrm>
          <a:prstGeom prst="roundRect">
            <a:avLst/>
          </a:prstGeom>
          <a:no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400" dirty="0">
                <a:solidFill>
                  <a:schemeClr val="bg1">
                    <a:lumMod val="50000"/>
                  </a:schemeClr>
                </a:solidFill>
              </a:rPr>
              <a:t>Königlicher Garten</a:t>
            </a:r>
          </a:p>
        </p:txBody>
      </p:sp>
      <p:pic>
        <p:nvPicPr>
          <p:cNvPr id="82" name="Grafik 81" descr="Grabstein mit einfarbiger Füllung">
            <a:extLst>
              <a:ext uri="{FF2B5EF4-FFF2-40B4-BE49-F238E27FC236}">
                <a16:creationId xmlns:a16="http://schemas.microsoft.com/office/drawing/2014/main" id="{D8ABCE7A-4C03-4739-82BE-2CA23A9A10FE}"/>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rot="21186775">
            <a:off x="10505669" y="10143290"/>
            <a:ext cx="242310" cy="222316"/>
          </a:xfrm>
          <a:prstGeom prst="rect">
            <a:avLst/>
          </a:prstGeom>
        </p:spPr>
      </p:pic>
      <p:sp>
        <p:nvSpPr>
          <p:cNvPr id="519" name="Rechteck 518">
            <a:extLst>
              <a:ext uri="{FF2B5EF4-FFF2-40B4-BE49-F238E27FC236}">
                <a16:creationId xmlns:a16="http://schemas.microsoft.com/office/drawing/2014/main" id="{D9DCE08E-10F8-4DA0-8427-7D9F20A400B8}"/>
              </a:ext>
            </a:extLst>
          </p:cNvPr>
          <p:cNvSpPr/>
          <p:nvPr/>
        </p:nvSpPr>
        <p:spPr>
          <a:xfrm rot="4986775">
            <a:off x="10577552" y="8404552"/>
            <a:ext cx="126727" cy="110537"/>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cxnSp>
        <p:nvCxnSpPr>
          <p:cNvPr id="520" name="Gerader Verbinder 519">
            <a:extLst>
              <a:ext uri="{FF2B5EF4-FFF2-40B4-BE49-F238E27FC236}">
                <a16:creationId xmlns:a16="http://schemas.microsoft.com/office/drawing/2014/main" id="{F58A2A8A-C825-4C1B-BCFF-CBA21A483DB5}"/>
              </a:ext>
            </a:extLst>
          </p:cNvPr>
          <p:cNvCxnSpPr>
            <a:cxnSpLocks/>
            <a:stCxn id="346" idx="3"/>
            <a:endCxn id="519" idx="2"/>
          </p:cNvCxnSpPr>
          <p:nvPr/>
        </p:nvCxnSpPr>
        <p:spPr>
          <a:xfrm flipV="1">
            <a:off x="9515187" y="8466448"/>
            <a:ext cx="1070859" cy="364414"/>
          </a:xfrm>
          <a:prstGeom prst="line">
            <a:avLst/>
          </a:prstGeom>
          <a:ln>
            <a:solidFill>
              <a:srgbClr val="646464"/>
            </a:solidFill>
          </a:ln>
        </p:spPr>
        <p:style>
          <a:lnRef idx="1">
            <a:schemeClr val="accent1"/>
          </a:lnRef>
          <a:fillRef idx="0">
            <a:schemeClr val="accent1"/>
          </a:fillRef>
          <a:effectRef idx="0">
            <a:schemeClr val="accent1"/>
          </a:effectRef>
          <a:fontRef idx="minor">
            <a:schemeClr val="tx1"/>
          </a:fontRef>
        </p:style>
      </p:cxnSp>
      <p:sp>
        <p:nvSpPr>
          <p:cNvPr id="523" name="Ellipse 522">
            <a:extLst>
              <a:ext uri="{FF2B5EF4-FFF2-40B4-BE49-F238E27FC236}">
                <a16:creationId xmlns:a16="http://schemas.microsoft.com/office/drawing/2014/main" id="{DD7095CD-0F08-4941-B177-3453C1407449}"/>
              </a:ext>
            </a:extLst>
          </p:cNvPr>
          <p:cNvSpPr/>
          <p:nvPr/>
        </p:nvSpPr>
        <p:spPr>
          <a:xfrm rot="21186775">
            <a:off x="10714206" y="10224301"/>
            <a:ext cx="93072" cy="111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4" name="Rechteck 523">
            <a:extLst>
              <a:ext uri="{FF2B5EF4-FFF2-40B4-BE49-F238E27FC236}">
                <a16:creationId xmlns:a16="http://schemas.microsoft.com/office/drawing/2014/main" id="{815FDB07-3AFC-4E3E-BBFF-BB11CC636502}"/>
              </a:ext>
            </a:extLst>
          </p:cNvPr>
          <p:cNvSpPr/>
          <p:nvPr/>
        </p:nvSpPr>
        <p:spPr>
          <a:xfrm rot="4986775">
            <a:off x="10812666" y="10189992"/>
            <a:ext cx="149475" cy="130379"/>
          </a:xfrm>
          <a:prstGeom prst="rect">
            <a:avLst/>
          </a:prstGeom>
          <a:solidFill>
            <a:schemeClr val="tx1">
              <a:lumMod val="50000"/>
              <a:lumOff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525" name="Textfeld 524">
            <a:extLst>
              <a:ext uri="{FF2B5EF4-FFF2-40B4-BE49-F238E27FC236}">
                <a16:creationId xmlns:a16="http://schemas.microsoft.com/office/drawing/2014/main" id="{2B5C3AA4-8015-4D0D-AEAF-275E07CAE3B9}"/>
              </a:ext>
            </a:extLst>
          </p:cNvPr>
          <p:cNvSpPr txBox="1"/>
          <p:nvPr/>
        </p:nvSpPr>
        <p:spPr>
          <a:xfrm>
            <a:off x="10479004" y="9679823"/>
            <a:ext cx="587265" cy="374571"/>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Haus der </a:t>
            </a:r>
          </a:p>
          <a:p>
            <a:r>
              <a:rPr lang="de-DE" sz="1100" dirty="0">
                <a:solidFill>
                  <a:schemeClr val="bg1">
                    <a:lumMod val="50000"/>
                  </a:schemeClr>
                </a:solidFill>
              </a:rPr>
              <a:t>Helden</a:t>
            </a:r>
          </a:p>
        </p:txBody>
      </p:sp>
      <p:cxnSp>
        <p:nvCxnSpPr>
          <p:cNvPr id="526" name="Gerade Verbindung mit Pfeil 525">
            <a:extLst>
              <a:ext uri="{FF2B5EF4-FFF2-40B4-BE49-F238E27FC236}">
                <a16:creationId xmlns:a16="http://schemas.microsoft.com/office/drawing/2014/main" id="{E42F0C93-A98D-4DD4-9E53-874F37176595}"/>
              </a:ext>
            </a:extLst>
          </p:cNvPr>
          <p:cNvCxnSpPr>
            <a:cxnSpLocks/>
            <a:stCxn id="524" idx="1"/>
            <a:endCxn id="525" idx="2"/>
          </p:cNvCxnSpPr>
          <p:nvPr/>
        </p:nvCxnSpPr>
        <p:spPr>
          <a:xfrm flipH="1" flipV="1">
            <a:off x="10772637" y="10054394"/>
            <a:ext cx="105804" cy="126589"/>
          </a:xfrm>
          <a:prstGeom prst="straightConnector1">
            <a:avLst/>
          </a:prstGeom>
          <a:ln w="9525">
            <a:solidFill>
              <a:srgbClr val="646464"/>
            </a:solidFill>
            <a:prstDash val="dash"/>
          </a:ln>
        </p:spPr>
        <p:style>
          <a:lnRef idx="1">
            <a:schemeClr val="accent1"/>
          </a:lnRef>
          <a:fillRef idx="0">
            <a:schemeClr val="accent1"/>
          </a:fillRef>
          <a:effectRef idx="0">
            <a:schemeClr val="accent1"/>
          </a:effectRef>
          <a:fontRef idx="minor">
            <a:schemeClr val="tx1"/>
          </a:fontRef>
        </p:style>
      </p:cxnSp>
      <p:cxnSp>
        <p:nvCxnSpPr>
          <p:cNvPr id="531" name="Gerade Verbindung mit Pfeil 530">
            <a:extLst>
              <a:ext uri="{FF2B5EF4-FFF2-40B4-BE49-F238E27FC236}">
                <a16:creationId xmlns:a16="http://schemas.microsoft.com/office/drawing/2014/main" id="{52F7460F-7175-4978-A5B5-1F16079651B0}"/>
              </a:ext>
            </a:extLst>
          </p:cNvPr>
          <p:cNvCxnSpPr>
            <a:cxnSpLocks/>
            <a:stCxn id="523" idx="4"/>
            <a:endCxn id="530" idx="3"/>
          </p:cNvCxnSpPr>
          <p:nvPr/>
        </p:nvCxnSpPr>
        <p:spPr>
          <a:xfrm flipH="1">
            <a:off x="10636377" y="10335778"/>
            <a:ext cx="131073" cy="401856"/>
          </a:xfrm>
          <a:prstGeom prst="straightConnector1">
            <a:avLst/>
          </a:prstGeom>
          <a:ln w="9525">
            <a:solidFill>
              <a:srgbClr val="646464"/>
            </a:solidFill>
            <a:prstDash val="dash"/>
          </a:ln>
        </p:spPr>
        <p:style>
          <a:lnRef idx="1">
            <a:schemeClr val="accent1"/>
          </a:lnRef>
          <a:fillRef idx="0">
            <a:schemeClr val="accent1"/>
          </a:fillRef>
          <a:effectRef idx="0">
            <a:schemeClr val="accent1"/>
          </a:effectRef>
          <a:fontRef idx="minor">
            <a:schemeClr val="tx1"/>
          </a:fontRef>
        </p:style>
      </p:cxnSp>
      <p:cxnSp>
        <p:nvCxnSpPr>
          <p:cNvPr id="535" name="Gerade Verbindung mit Pfeil 534">
            <a:extLst>
              <a:ext uri="{FF2B5EF4-FFF2-40B4-BE49-F238E27FC236}">
                <a16:creationId xmlns:a16="http://schemas.microsoft.com/office/drawing/2014/main" id="{926AD52B-B3F4-4DAE-B5E8-12023D5780D7}"/>
              </a:ext>
            </a:extLst>
          </p:cNvPr>
          <p:cNvCxnSpPr>
            <a:cxnSpLocks/>
            <a:stCxn id="534" idx="1"/>
            <a:endCxn id="82" idx="1"/>
          </p:cNvCxnSpPr>
          <p:nvPr/>
        </p:nvCxnSpPr>
        <p:spPr>
          <a:xfrm flipV="1">
            <a:off x="9131462" y="10268976"/>
            <a:ext cx="1375081" cy="448610"/>
          </a:xfrm>
          <a:prstGeom prst="straightConnector1">
            <a:avLst/>
          </a:prstGeom>
          <a:ln w="9525">
            <a:solidFill>
              <a:srgbClr val="646464"/>
            </a:solidFill>
            <a:prstDash val="dash"/>
          </a:ln>
        </p:spPr>
        <p:style>
          <a:lnRef idx="1">
            <a:schemeClr val="accent1"/>
          </a:lnRef>
          <a:fillRef idx="0">
            <a:schemeClr val="accent1"/>
          </a:fillRef>
          <a:effectRef idx="0">
            <a:schemeClr val="accent1"/>
          </a:effectRef>
          <a:fontRef idx="minor">
            <a:schemeClr val="tx1"/>
          </a:fontRef>
        </p:style>
      </p:cxnSp>
      <p:sp>
        <p:nvSpPr>
          <p:cNvPr id="324" name="Rechteck 323">
            <a:extLst>
              <a:ext uri="{FF2B5EF4-FFF2-40B4-BE49-F238E27FC236}">
                <a16:creationId xmlns:a16="http://schemas.microsoft.com/office/drawing/2014/main" id="{1E2B715F-8857-4014-AA8D-3B8B764C4516}"/>
              </a:ext>
            </a:extLst>
          </p:cNvPr>
          <p:cNvSpPr/>
          <p:nvPr/>
        </p:nvSpPr>
        <p:spPr>
          <a:xfrm rot="344621">
            <a:off x="11494753" y="4699124"/>
            <a:ext cx="291569" cy="290666"/>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266" name="Rechteck 265">
            <a:extLst>
              <a:ext uri="{FF2B5EF4-FFF2-40B4-BE49-F238E27FC236}">
                <a16:creationId xmlns:a16="http://schemas.microsoft.com/office/drawing/2014/main" id="{CE60C2EE-7185-412E-9A2B-B690F24B1006}"/>
              </a:ext>
            </a:extLst>
          </p:cNvPr>
          <p:cNvSpPr/>
          <p:nvPr/>
        </p:nvSpPr>
        <p:spPr>
          <a:xfrm rot="4986775">
            <a:off x="10898302" y="1393557"/>
            <a:ext cx="511451" cy="153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1" name="Gerader Verbinder 630">
            <a:extLst>
              <a:ext uri="{FF2B5EF4-FFF2-40B4-BE49-F238E27FC236}">
                <a16:creationId xmlns:a16="http://schemas.microsoft.com/office/drawing/2014/main" id="{5F9D2663-EDBE-4E0D-8912-B0D8A48BA2DC}"/>
              </a:ext>
            </a:extLst>
          </p:cNvPr>
          <p:cNvCxnSpPr>
            <a:cxnSpLocks/>
          </p:cNvCxnSpPr>
          <p:nvPr/>
        </p:nvCxnSpPr>
        <p:spPr>
          <a:xfrm rot="21186775">
            <a:off x="11683709" y="1457632"/>
            <a:ext cx="13690" cy="4099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67" name="Grafik 20">
            <a:extLst>
              <a:ext uri="{FF2B5EF4-FFF2-40B4-BE49-F238E27FC236}">
                <a16:creationId xmlns:a16="http://schemas.microsoft.com/office/drawing/2014/main" id="{124716B3-B3AC-4B85-A06E-D6418FFE9278}"/>
              </a:ext>
            </a:extLst>
          </p:cNvPr>
          <p:cNvPicPr>
            <a:picLocks noChangeAspect="1"/>
          </p:cNvPicPr>
          <p:nvPr/>
        </p:nvPicPr>
        <p:blipFill rotWithShape="1">
          <a:blip r:embed="rId46"/>
          <a:srcRect l="17928" t="12403" r="19841" b="23068"/>
          <a:stretch/>
        </p:blipFill>
        <p:spPr>
          <a:xfrm>
            <a:off x="11066269" y="1690195"/>
            <a:ext cx="291522" cy="277352"/>
          </a:xfrm>
          <a:prstGeom prst="rect">
            <a:avLst/>
          </a:prstGeom>
        </p:spPr>
      </p:pic>
      <p:sp>
        <p:nvSpPr>
          <p:cNvPr id="580" name="Rechteck 579">
            <a:extLst>
              <a:ext uri="{FF2B5EF4-FFF2-40B4-BE49-F238E27FC236}">
                <a16:creationId xmlns:a16="http://schemas.microsoft.com/office/drawing/2014/main" id="{A1D19F21-2832-416F-AF77-A9216B1BF911}"/>
              </a:ext>
            </a:extLst>
          </p:cNvPr>
          <p:cNvSpPr/>
          <p:nvPr/>
        </p:nvSpPr>
        <p:spPr>
          <a:xfrm rot="4986775">
            <a:off x="10866032" y="1618019"/>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422" name="Rechteck 421">
            <a:extLst>
              <a:ext uri="{FF2B5EF4-FFF2-40B4-BE49-F238E27FC236}">
                <a16:creationId xmlns:a16="http://schemas.microsoft.com/office/drawing/2014/main" id="{5F2D3F60-5BE1-44FA-B7EC-F3F1E170A265}"/>
              </a:ext>
            </a:extLst>
          </p:cNvPr>
          <p:cNvSpPr/>
          <p:nvPr/>
        </p:nvSpPr>
        <p:spPr>
          <a:xfrm rot="133749">
            <a:off x="10512998" y="1170496"/>
            <a:ext cx="683076" cy="15671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4" name="Grafik 20">
            <a:extLst>
              <a:ext uri="{FF2B5EF4-FFF2-40B4-BE49-F238E27FC236}">
                <a16:creationId xmlns:a16="http://schemas.microsoft.com/office/drawing/2014/main" id="{C130C8A4-5602-4249-BCFD-59EBF8B31F3C}"/>
              </a:ext>
            </a:extLst>
          </p:cNvPr>
          <p:cNvPicPr>
            <a:picLocks noChangeAspect="1"/>
          </p:cNvPicPr>
          <p:nvPr/>
        </p:nvPicPr>
        <p:blipFill rotWithShape="1">
          <a:blip r:embed="rId46"/>
          <a:srcRect l="17928" t="12403" r="19841" b="23068"/>
          <a:stretch/>
        </p:blipFill>
        <p:spPr>
          <a:xfrm>
            <a:off x="10234686" y="1085465"/>
            <a:ext cx="291522" cy="277352"/>
          </a:xfrm>
          <a:prstGeom prst="rect">
            <a:avLst/>
          </a:prstGeom>
        </p:spPr>
      </p:pic>
      <p:cxnSp>
        <p:nvCxnSpPr>
          <p:cNvPr id="645" name="Gerader Verbinder 644">
            <a:extLst>
              <a:ext uri="{FF2B5EF4-FFF2-40B4-BE49-F238E27FC236}">
                <a16:creationId xmlns:a16="http://schemas.microsoft.com/office/drawing/2014/main" id="{4EFDB4BB-11D3-45A9-BEE2-F67DF390CAEC}"/>
              </a:ext>
            </a:extLst>
          </p:cNvPr>
          <p:cNvCxnSpPr>
            <a:cxnSpLocks/>
          </p:cNvCxnSpPr>
          <p:nvPr/>
        </p:nvCxnSpPr>
        <p:spPr>
          <a:xfrm rot="21186775">
            <a:off x="11226477" y="1184478"/>
            <a:ext cx="1844" cy="50867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9" name="Gerader Verbinder 638">
            <a:extLst>
              <a:ext uri="{FF2B5EF4-FFF2-40B4-BE49-F238E27FC236}">
                <a16:creationId xmlns:a16="http://schemas.microsoft.com/office/drawing/2014/main" id="{F867DD23-39C2-43AC-88F1-1294E0EF2856}"/>
              </a:ext>
            </a:extLst>
          </p:cNvPr>
          <p:cNvCxnSpPr>
            <a:cxnSpLocks/>
          </p:cNvCxnSpPr>
          <p:nvPr/>
        </p:nvCxnSpPr>
        <p:spPr>
          <a:xfrm rot="21186775">
            <a:off x="11086397" y="1334048"/>
            <a:ext cx="2596" cy="39212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33" name="Rechteck 732">
            <a:extLst>
              <a:ext uri="{FF2B5EF4-FFF2-40B4-BE49-F238E27FC236}">
                <a16:creationId xmlns:a16="http://schemas.microsoft.com/office/drawing/2014/main" id="{600D89CA-559B-4D92-B978-FB8C434FFF25}"/>
              </a:ext>
            </a:extLst>
          </p:cNvPr>
          <p:cNvSpPr/>
          <p:nvPr/>
        </p:nvSpPr>
        <p:spPr>
          <a:xfrm rot="4986775">
            <a:off x="11113320" y="2007588"/>
            <a:ext cx="277353" cy="160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37" name="Gerader Verbinder 736">
            <a:extLst>
              <a:ext uri="{FF2B5EF4-FFF2-40B4-BE49-F238E27FC236}">
                <a16:creationId xmlns:a16="http://schemas.microsoft.com/office/drawing/2014/main" id="{520C9C02-E224-4FA5-A12B-F7522FD1C3CC}"/>
              </a:ext>
            </a:extLst>
          </p:cNvPr>
          <p:cNvCxnSpPr>
            <a:cxnSpLocks/>
          </p:cNvCxnSpPr>
          <p:nvPr/>
        </p:nvCxnSpPr>
        <p:spPr>
          <a:xfrm rot="21186775" flipH="1">
            <a:off x="11346336" y="1942130"/>
            <a:ext cx="289" cy="50615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1" name="Gerader Verbinder 740">
            <a:extLst>
              <a:ext uri="{FF2B5EF4-FFF2-40B4-BE49-F238E27FC236}">
                <a16:creationId xmlns:a16="http://schemas.microsoft.com/office/drawing/2014/main" id="{35AABCC1-9AB5-4A4D-B1D6-9617B1E3AB40}"/>
              </a:ext>
            </a:extLst>
          </p:cNvPr>
          <p:cNvCxnSpPr>
            <a:cxnSpLocks/>
          </p:cNvCxnSpPr>
          <p:nvPr/>
        </p:nvCxnSpPr>
        <p:spPr>
          <a:xfrm rot="21186775" flipH="1">
            <a:off x="11188355" y="1964410"/>
            <a:ext cx="289" cy="50615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81" name="Rechteck 380">
            <a:extLst>
              <a:ext uri="{FF2B5EF4-FFF2-40B4-BE49-F238E27FC236}">
                <a16:creationId xmlns:a16="http://schemas.microsoft.com/office/drawing/2014/main" id="{4AB1A3C5-186C-407B-AB2F-A81E449590DA}"/>
              </a:ext>
            </a:extLst>
          </p:cNvPr>
          <p:cNvSpPr/>
          <p:nvPr/>
        </p:nvSpPr>
        <p:spPr>
          <a:xfrm rot="4986775">
            <a:off x="3858706" y="9184898"/>
            <a:ext cx="2055621" cy="17676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2" name="Rechteck 381">
            <a:extLst>
              <a:ext uri="{FF2B5EF4-FFF2-40B4-BE49-F238E27FC236}">
                <a16:creationId xmlns:a16="http://schemas.microsoft.com/office/drawing/2014/main" id="{964E01F0-2A57-4E9D-875B-9D5205EC8BCA}"/>
              </a:ext>
            </a:extLst>
          </p:cNvPr>
          <p:cNvSpPr/>
          <p:nvPr/>
        </p:nvSpPr>
        <p:spPr>
          <a:xfrm rot="4986775">
            <a:off x="3566292" y="6903737"/>
            <a:ext cx="2080301" cy="1715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a:extLst>
              <a:ext uri="{FF2B5EF4-FFF2-40B4-BE49-F238E27FC236}">
                <a16:creationId xmlns:a16="http://schemas.microsoft.com/office/drawing/2014/main" id="{D677ED97-0C81-6D64-1BE8-AA5D4E66F5E2}"/>
              </a:ext>
            </a:extLst>
          </p:cNvPr>
          <p:cNvSpPr/>
          <p:nvPr/>
        </p:nvSpPr>
        <p:spPr>
          <a:xfrm rot="21143111">
            <a:off x="4623942" y="8021886"/>
            <a:ext cx="261248" cy="243315"/>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384" name="Rechteck 383">
            <a:extLst>
              <a:ext uri="{FF2B5EF4-FFF2-40B4-BE49-F238E27FC236}">
                <a16:creationId xmlns:a16="http://schemas.microsoft.com/office/drawing/2014/main" id="{CDB54518-6D16-4BC1-B60D-7CE68065F4EF}"/>
              </a:ext>
            </a:extLst>
          </p:cNvPr>
          <p:cNvSpPr/>
          <p:nvPr/>
        </p:nvSpPr>
        <p:spPr>
          <a:xfrm rot="20646775">
            <a:off x="7191619" y="1650230"/>
            <a:ext cx="264343" cy="1476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7" name="Rechteck 386">
            <a:extLst>
              <a:ext uri="{FF2B5EF4-FFF2-40B4-BE49-F238E27FC236}">
                <a16:creationId xmlns:a16="http://schemas.microsoft.com/office/drawing/2014/main" id="{920ECD85-24F6-4D89-A794-F278E514987B}"/>
              </a:ext>
            </a:extLst>
          </p:cNvPr>
          <p:cNvSpPr/>
          <p:nvPr/>
        </p:nvSpPr>
        <p:spPr>
          <a:xfrm rot="20627834">
            <a:off x="7771871" y="1469680"/>
            <a:ext cx="376246" cy="1476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6" name="Gruppieren 465">
            <a:extLst>
              <a:ext uri="{FF2B5EF4-FFF2-40B4-BE49-F238E27FC236}">
                <a16:creationId xmlns:a16="http://schemas.microsoft.com/office/drawing/2014/main" id="{9275685B-F232-4991-B017-5A867A3400A6}"/>
              </a:ext>
            </a:extLst>
          </p:cNvPr>
          <p:cNvGrpSpPr/>
          <p:nvPr/>
        </p:nvGrpSpPr>
        <p:grpSpPr>
          <a:xfrm rot="21186775">
            <a:off x="10952367" y="6465627"/>
            <a:ext cx="808651" cy="4146330"/>
            <a:chOff x="10671480" y="6805142"/>
            <a:chExt cx="808651" cy="4146330"/>
          </a:xfrm>
        </p:grpSpPr>
        <p:cxnSp>
          <p:nvCxnSpPr>
            <p:cNvPr id="655" name="Gerader Verbinder 654">
              <a:extLst>
                <a:ext uri="{FF2B5EF4-FFF2-40B4-BE49-F238E27FC236}">
                  <a16:creationId xmlns:a16="http://schemas.microsoft.com/office/drawing/2014/main" id="{8BA3E0A6-5CC1-4A26-B073-8E7DCB100A2B}"/>
                </a:ext>
              </a:extLst>
            </p:cNvPr>
            <p:cNvCxnSpPr>
              <a:cxnSpLocks/>
            </p:cNvCxnSpPr>
            <p:nvPr/>
          </p:nvCxnSpPr>
          <p:spPr>
            <a:xfrm>
              <a:off x="10945465" y="6915187"/>
              <a:ext cx="366570" cy="116846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5" name="Gerader Verbinder 724">
              <a:extLst>
                <a:ext uri="{FF2B5EF4-FFF2-40B4-BE49-F238E27FC236}">
                  <a16:creationId xmlns:a16="http://schemas.microsoft.com/office/drawing/2014/main" id="{B02C3013-874F-452E-A19E-C7EB0FC9C74D}"/>
                </a:ext>
              </a:extLst>
            </p:cNvPr>
            <p:cNvCxnSpPr>
              <a:cxnSpLocks/>
            </p:cNvCxnSpPr>
            <p:nvPr/>
          </p:nvCxnSpPr>
          <p:spPr>
            <a:xfrm flipH="1">
              <a:off x="11138196" y="8069529"/>
              <a:ext cx="173129" cy="1818808"/>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7" name="Gerader Verbinder 726">
              <a:extLst>
                <a:ext uri="{FF2B5EF4-FFF2-40B4-BE49-F238E27FC236}">
                  <a16:creationId xmlns:a16="http://schemas.microsoft.com/office/drawing/2014/main" id="{F567F6E5-C8F6-4A0E-99CB-C613A464009D}"/>
                </a:ext>
              </a:extLst>
            </p:cNvPr>
            <p:cNvCxnSpPr>
              <a:cxnSpLocks/>
            </p:cNvCxnSpPr>
            <p:nvPr/>
          </p:nvCxnSpPr>
          <p:spPr>
            <a:xfrm flipH="1">
              <a:off x="11306356" y="8062786"/>
              <a:ext cx="173775" cy="1865432"/>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8" name="Gerader Verbinder 727">
              <a:extLst>
                <a:ext uri="{FF2B5EF4-FFF2-40B4-BE49-F238E27FC236}">
                  <a16:creationId xmlns:a16="http://schemas.microsoft.com/office/drawing/2014/main" id="{A9D3660E-A303-4EFC-8F72-306AFA3C128C}"/>
                </a:ext>
              </a:extLst>
            </p:cNvPr>
            <p:cNvCxnSpPr>
              <a:cxnSpLocks/>
            </p:cNvCxnSpPr>
            <p:nvPr/>
          </p:nvCxnSpPr>
          <p:spPr>
            <a:xfrm flipH="1">
              <a:off x="10671480" y="9899541"/>
              <a:ext cx="463105" cy="79493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6" name="Gerader Verbinder 735">
              <a:extLst>
                <a:ext uri="{FF2B5EF4-FFF2-40B4-BE49-F238E27FC236}">
                  <a16:creationId xmlns:a16="http://schemas.microsoft.com/office/drawing/2014/main" id="{91354878-3082-4D4C-B13A-B37EE16510C2}"/>
                </a:ext>
              </a:extLst>
            </p:cNvPr>
            <p:cNvCxnSpPr>
              <a:cxnSpLocks/>
            </p:cNvCxnSpPr>
            <p:nvPr/>
          </p:nvCxnSpPr>
          <p:spPr>
            <a:xfrm flipH="1">
              <a:off x="10703818" y="9911300"/>
              <a:ext cx="608429" cy="1040172"/>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8" name="Gerader Verbinder 387">
              <a:extLst>
                <a:ext uri="{FF2B5EF4-FFF2-40B4-BE49-F238E27FC236}">
                  <a16:creationId xmlns:a16="http://schemas.microsoft.com/office/drawing/2014/main" id="{429C0D3A-2B14-499D-A27F-88C72F038A61}"/>
                </a:ext>
              </a:extLst>
            </p:cNvPr>
            <p:cNvCxnSpPr>
              <a:cxnSpLocks/>
            </p:cNvCxnSpPr>
            <p:nvPr/>
          </p:nvCxnSpPr>
          <p:spPr>
            <a:xfrm>
              <a:off x="11065868" y="6805142"/>
              <a:ext cx="412839" cy="1270009"/>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2B71788C-AD87-4574-8A41-934FFE60474D}"/>
                  </a:ext>
                </a:extLst>
              </p14:cNvPr>
              <p14:cNvContentPartPr/>
              <p14:nvPr/>
            </p14:nvContentPartPr>
            <p14:xfrm rot="21186775">
              <a:off x="8941172" y="983838"/>
              <a:ext cx="360" cy="360"/>
            </p14:xfrm>
          </p:contentPart>
        </mc:Choice>
        <mc:Fallback xmlns="">
          <p:pic>
            <p:nvPicPr>
              <p:cNvPr id="47" name="Freihand 46">
                <a:extLst>
                  <a:ext uri="{FF2B5EF4-FFF2-40B4-BE49-F238E27FC236}">
                    <a16:creationId xmlns:a16="http://schemas.microsoft.com/office/drawing/2014/main" id="{2B71788C-AD87-4574-8A41-934FFE60474D}"/>
                  </a:ext>
                </a:extLst>
              </p:cNvPr>
              <p:cNvPicPr/>
              <p:nvPr/>
            </p:nvPicPr>
            <p:blipFill>
              <a:blip r:embed="rId52"/>
              <a:stretch>
                <a:fillRect/>
              </a:stretch>
            </p:blipFill>
            <p:spPr>
              <a:xfrm rot="21186775">
                <a:off x="8932172" y="974838"/>
                <a:ext cx="18000" cy="18000"/>
              </a:xfrm>
              <a:prstGeom prst="rect">
                <a:avLst/>
              </a:prstGeom>
            </p:spPr>
          </p:pic>
        </mc:Fallback>
      </mc:AlternateContent>
      <p:sp>
        <p:nvSpPr>
          <p:cNvPr id="410" name="Textfeld 409">
            <a:extLst>
              <a:ext uri="{FF2B5EF4-FFF2-40B4-BE49-F238E27FC236}">
                <a16:creationId xmlns:a16="http://schemas.microsoft.com/office/drawing/2014/main" id="{DA12E8EC-C113-40E1-94A4-7C7242568F24}"/>
              </a:ext>
            </a:extLst>
          </p:cNvPr>
          <p:cNvSpPr txBox="1"/>
          <p:nvPr/>
        </p:nvSpPr>
        <p:spPr>
          <a:xfrm>
            <a:off x="6236600" y="1401623"/>
            <a:ext cx="1062058" cy="215444"/>
          </a:xfrm>
          <a:prstGeom prst="rect">
            <a:avLst/>
          </a:prstGeom>
          <a:solidFill>
            <a:srgbClr val="FFF3DD"/>
          </a:solidFill>
          <a:ln>
            <a:noFill/>
          </a:ln>
        </p:spPr>
        <p:txBody>
          <a:bodyPr wrap="square" lIns="0" tIns="0" rIns="0" bIns="0" rtlCol="0">
            <a:spAutoFit/>
          </a:bodyPr>
          <a:lstStyle/>
          <a:p>
            <a:pPr algn="l"/>
            <a:r>
              <a:rPr lang="de-DE" sz="1400" b="1" dirty="0" err="1">
                <a:solidFill>
                  <a:schemeClr val="tx1">
                    <a:lumMod val="50000"/>
                    <a:lumOff val="50000"/>
                  </a:schemeClr>
                </a:solidFill>
                <a:effectLst>
                  <a:outerShdw blurRad="38100" dist="38100" dir="2700000" algn="tl">
                    <a:srgbClr val="000000">
                      <a:alpha val="43137"/>
                    </a:srgbClr>
                  </a:outerShdw>
                </a:effectLst>
              </a:rPr>
              <a:t>Jeschana</a:t>
            </a:r>
            <a:r>
              <a:rPr lang="de-DE" sz="1400" b="1" dirty="0">
                <a:solidFill>
                  <a:schemeClr val="tx1">
                    <a:lumMod val="50000"/>
                    <a:lumOff val="50000"/>
                  </a:schemeClr>
                </a:solidFill>
                <a:effectLst>
                  <a:outerShdw blurRad="38100" dist="38100" dir="2700000" algn="tl">
                    <a:srgbClr val="000000">
                      <a:alpha val="43137"/>
                    </a:srgbClr>
                  </a:outerShdw>
                </a:effectLst>
              </a:rPr>
              <a:t>- Tor</a:t>
            </a:r>
          </a:p>
        </p:txBody>
      </p:sp>
      <p:sp>
        <p:nvSpPr>
          <p:cNvPr id="534" name="Textfeld 533">
            <a:extLst>
              <a:ext uri="{FF2B5EF4-FFF2-40B4-BE49-F238E27FC236}">
                <a16:creationId xmlns:a16="http://schemas.microsoft.com/office/drawing/2014/main" id="{67197926-2D86-41DC-8EEA-1119A780CB6A}"/>
              </a:ext>
            </a:extLst>
          </p:cNvPr>
          <p:cNvSpPr txBox="1"/>
          <p:nvPr/>
        </p:nvSpPr>
        <p:spPr>
          <a:xfrm>
            <a:off x="9131462" y="10623943"/>
            <a:ext cx="1046698" cy="187285"/>
          </a:xfrm>
          <a:prstGeom prst="roundRect">
            <a:avLst/>
          </a:prstGeom>
          <a:solidFill>
            <a:srgbClr val="FFF3DD"/>
          </a:solid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Königsgräber</a:t>
            </a:r>
          </a:p>
        </p:txBody>
      </p:sp>
      <p:sp>
        <p:nvSpPr>
          <p:cNvPr id="530" name="Textfeld 529">
            <a:extLst>
              <a:ext uri="{FF2B5EF4-FFF2-40B4-BE49-F238E27FC236}">
                <a16:creationId xmlns:a16="http://schemas.microsoft.com/office/drawing/2014/main" id="{64403530-109F-4C66-B936-35C65CC623C6}"/>
              </a:ext>
            </a:extLst>
          </p:cNvPr>
          <p:cNvSpPr txBox="1"/>
          <p:nvPr/>
        </p:nvSpPr>
        <p:spPr>
          <a:xfrm>
            <a:off x="10280986" y="10643991"/>
            <a:ext cx="355391" cy="187285"/>
          </a:xfrm>
          <a:prstGeom prst="roundRect">
            <a:avLst/>
          </a:prstGeom>
          <a:solidFill>
            <a:srgbClr val="FFF3DD"/>
          </a:solid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Teich</a:t>
            </a:r>
          </a:p>
        </p:txBody>
      </p:sp>
      <p:sp>
        <p:nvSpPr>
          <p:cNvPr id="23" name="Rechteck 22">
            <a:extLst>
              <a:ext uri="{FF2B5EF4-FFF2-40B4-BE49-F238E27FC236}">
                <a16:creationId xmlns:a16="http://schemas.microsoft.com/office/drawing/2014/main" id="{8804EA3A-23F7-D992-21B3-C8BA34DDB70F}"/>
              </a:ext>
            </a:extLst>
          </p:cNvPr>
          <p:cNvSpPr/>
          <p:nvPr/>
        </p:nvSpPr>
        <p:spPr>
          <a:xfrm rot="7837175">
            <a:off x="4363044" y="5741788"/>
            <a:ext cx="518728" cy="1445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9" name="Rechteck 368">
            <a:extLst>
              <a:ext uri="{FF2B5EF4-FFF2-40B4-BE49-F238E27FC236}">
                <a16:creationId xmlns:a16="http://schemas.microsoft.com/office/drawing/2014/main" id="{4D7D43CD-4D8C-47CE-B13D-33F039C3B3D8}"/>
              </a:ext>
            </a:extLst>
          </p:cNvPr>
          <p:cNvSpPr/>
          <p:nvPr/>
        </p:nvSpPr>
        <p:spPr>
          <a:xfrm rot="19049898">
            <a:off x="5971591" y="2091011"/>
            <a:ext cx="695276" cy="1476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3" name="Rechteck 242">
            <a:extLst>
              <a:ext uri="{FF2B5EF4-FFF2-40B4-BE49-F238E27FC236}">
                <a16:creationId xmlns:a16="http://schemas.microsoft.com/office/drawing/2014/main" id="{EBB31997-BCD6-49C1-A189-DE05B97D834E}"/>
              </a:ext>
            </a:extLst>
          </p:cNvPr>
          <p:cNvSpPr/>
          <p:nvPr/>
        </p:nvSpPr>
        <p:spPr>
          <a:xfrm rot="20646775">
            <a:off x="6537863" y="1840622"/>
            <a:ext cx="231945" cy="1476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2" name="Rechteck 401">
            <a:extLst>
              <a:ext uri="{FF2B5EF4-FFF2-40B4-BE49-F238E27FC236}">
                <a16:creationId xmlns:a16="http://schemas.microsoft.com/office/drawing/2014/main" id="{CAE8CDAF-7157-4518-823F-CCE56457E836}"/>
              </a:ext>
            </a:extLst>
          </p:cNvPr>
          <p:cNvSpPr/>
          <p:nvPr/>
        </p:nvSpPr>
        <p:spPr>
          <a:xfrm rot="2142002">
            <a:off x="4938026" y="10259820"/>
            <a:ext cx="326459" cy="15225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6" name="Rechteck 415">
            <a:extLst>
              <a:ext uri="{FF2B5EF4-FFF2-40B4-BE49-F238E27FC236}">
                <a16:creationId xmlns:a16="http://schemas.microsoft.com/office/drawing/2014/main" id="{9F78863A-B145-49E6-9BD7-936BB20ECCD9}"/>
              </a:ext>
            </a:extLst>
          </p:cNvPr>
          <p:cNvSpPr/>
          <p:nvPr/>
        </p:nvSpPr>
        <p:spPr>
          <a:xfrm rot="2142002">
            <a:off x="5311834" y="10813925"/>
            <a:ext cx="1246301" cy="1603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7" name="Rechteck 416">
            <a:extLst>
              <a:ext uri="{FF2B5EF4-FFF2-40B4-BE49-F238E27FC236}">
                <a16:creationId xmlns:a16="http://schemas.microsoft.com/office/drawing/2014/main" id="{5DA699EF-6AB4-4510-B8CE-8435735D55D7}"/>
              </a:ext>
            </a:extLst>
          </p:cNvPr>
          <p:cNvSpPr/>
          <p:nvPr/>
        </p:nvSpPr>
        <p:spPr>
          <a:xfrm rot="21425163">
            <a:off x="6371058" y="11069380"/>
            <a:ext cx="2995511" cy="1715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8" name="Rechteck 417">
            <a:extLst>
              <a:ext uri="{FF2B5EF4-FFF2-40B4-BE49-F238E27FC236}">
                <a16:creationId xmlns:a16="http://schemas.microsoft.com/office/drawing/2014/main" id="{6B6D9495-FC72-47AA-B3B6-0EEDBF05AED1}"/>
              </a:ext>
            </a:extLst>
          </p:cNvPr>
          <p:cNvSpPr/>
          <p:nvPr/>
        </p:nvSpPr>
        <p:spPr>
          <a:xfrm rot="141924">
            <a:off x="9348005" y="11004897"/>
            <a:ext cx="483218" cy="1808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9" name="Rechteck 418">
            <a:extLst>
              <a:ext uri="{FF2B5EF4-FFF2-40B4-BE49-F238E27FC236}">
                <a16:creationId xmlns:a16="http://schemas.microsoft.com/office/drawing/2014/main" id="{17931668-FC28-459D-B253-C8A6E01FFEA7}"/>
              </a:ext>
            </a:extLst>
          </p:cNvPr>
          <p:cNvSpPr/>
          <p:nvPr/>
        </p:nvSpPr>
        <p:spPr>
          <a:xfrm rot="21186775">
            <a:off x="9807409" y="10992995"/>
            <a:ext cx="490516" cy="1747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01" name="Gerader Verbinder 500">
            <a:extLst>
              <a:ext uri="{FF2B5EF4-FFF2-40B4-BE49-F238E27FC236}">
                <a16:creationId xmlns:a16="http://schemas.microsoft.com/office/drawing/2014/main" id="{4EDD7A8E-BA50-4816-8A5C-22E8E2A58675}"/>
              </a:ext>
            </a:extLst>
          </p:cNvPr>
          <p:cNvCxnSpPr/>
          <p:nvPr/>
        </p:nvCxnSpPr>
        <p:spPr>
          <a:xfrm rot="21186775">
            <a:off x="6801537" y="4782585"/>
            <a:ext cx="2819578" cy="1400068"/>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3" name="Freihandform: Form 502">
            <a:extLst>
              <a:ext uri="{FF2B5EF4-FFF2-40B4-BE49-F238E27FC236}">
                <a16:creationId xmlns:a16="http://schemas.microsoft.com/office/drawing/2014/main" id="{8A68ADD9-85CB-47B1-8EC0-9C1FB0F0E30B}"/>
              </a:ext>
            </a:extLst>
          </p:cNvPr>
          <p:cNvSpPr/>
          <p:nvPr/>
        </p:nvSpPr>
        <p:spPr>
          <a:xfrm rot="21186775">
            <a:off x="9448896" y="5954385"/>
            <a:ext cx="1065283" cy="3667125"/>
          </a:xfrm>
          <a:custGeom>
            <a:avLst/>
            <a:gdLst>
              <a:gd name="connsiteX0" fmla="*/ 379483 w 1065283"/>
              <a:gd name="connsiteY0" fmla="*/ 0 h 3667125"/>
              <a:gd name="connsiteX1" fmla="*/ 431870 w 1065283"/>
              <a:gd name="connsiteY1" fmla="*/ 514350 h 3667125"/>
              <a:gd name="connsiteX2" fmla="*/ 312808 w 1065283"/>
              <a:gd name="connsiteY2" fmla="*/ 1190625 h 3667125"/>
              <a:gd name="connsiteX3" fmla="*/ 93733 w 1065283"/>
              <a:gd name="connsiteY3" fmla="*/ 1843088 h 3667125"/>
              <a:gd name="connsiteX4" fmla="*/ 17533 w 1065283"/>
              <a:gd name="connsiteY4" fmla="*/ 2667000 h 3667125"/>
              <a:gd name="connsiteX5" fmla="*/ 412820 w 1065283"/>
              <a:gd name="connsiteY5" fmla="*/ 3281363 h 3667125"/>
              <a:gd name="connsiteX6" fmla="*/ 1065283 w 1065283"/>
              <a:gd name="connsiteY6" fmla="*/ 3667125 h 3667125"/>
              <a:gd name="connsiteX7" fmla="*/ 1065283 w 1065283"/>
              <a:gd name="connsiteY7" fmla="*/ 3667125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283" h="3667125">
                <a:moveTo>
                  <a:pt x="379483" y="0"/>
                </a:moveTo>
                <a:cubicBezTo>
                  <a:pt x="411232" y="157956"/>
                  <a:pt x="442982" y="315913"/>
                  <a:pt x="431870" y="514350"/>
                </a:cubicBezTo>
                <a:cubicBezTo>
                  <a:pt x="420758" y="712787"/>
                  <a:pt x="369164" y="969169"/>
                  <a:pt x="312808" y="1190625"/>
                </a:cubicBezTo>
                <a:cubicBezTo>
                  <a:pt x="256452" y="1412081"/>
                  <a:pt x="142945" y="1597026"/>
                  <a:pt x="93733" y="1843088"/>
                </a:cubicBezTo>
                <a:cubicBezTo>
                  <a:pt x="44521" y="2089150"/>
                  <a:pt x="-35648" y="2427288"/>
                  <a:pt x="17533" y="2667000"/>
                </a:cubicBezTo>
                <a:cubicBezTo>
                  <a:pt x="70714" y="2906712"/>
                  <a:pt x="238195" y="3114676"/>
                  <a:pt x="412820" y="3281363"/>
                </a:cubicBezTo>
                <a:cubicBezTo>
                  <a:pt x="587445" y="3448050"/>
                  <a:pt x="1065283" y="3667125"/>
                  <a:pt x="1065283" y="3667125"/>
                </a:cubicBezTo>
                <a:lnTo>
                  <a:pt x="1065283" y="36671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7" name="Grafik 20">
            <a:extLst>
              <a:ext uri="{FF2B5EF4-FFF2-40B4-BE49-F238E27FC236}">
                <a16:creationId xmlns:a16="http://schemas.microsoft.com/office/drawing/2014/main" id="{0D8B95C3-E934-4FA3-85B7-B0FAA142243D}"/>
              </a:ext>
            </a:extLst>
          </p:cNvPr>
          <p:cNvPicPr>
            <a:picLocks noChangeAspect="1"/>
          </p:cNvPicPr>
          <p:nvPr/>
        </p:nvPicPr>
        <p:blipFill rotWithShape="1">
          <a:blip r:embed="rId46"/>
          <a:srcRect l="17928" t="12403" r="19841" b="23068"/>
          <a:stretch/>
        </p:blipFill>
        <p:spPr>
          <a:xfrm>
            <a:off x="8098409" y="1297034"/>
            <a:ext cx="291522" cy="277352"/>
          </a:xfrm>
          <a:prstGeom prst="rect">
            <a:avLst/>
          </a:prstGeom>
        </p:spPr>
      </p:pic>
      <p:sp>
        <p:nvSpPr>
          <p:cNvPr id="364" name="Rechteck 363">
            <a:extLst>
              <a:ext uri="{FF2B5EF4-FFF2-40B4-BE49-F238E27FC236}">
                <a16:creationId xmlns:a16="http://schemas.microsoft.com/office/drawing/2014/main" id="{31F20B1F-3A2F-433F-95BC-B855F667A244}"/>
              </a:ext>
            </a:extLst>
          </p:cNvPr>
          <p:cNvSpPr/>
          <p:nvPr/>
        </p:nvSpPr>
        <p:spPr>
          <a:xfrm rot="15786775">
            <a:off x="5631718" y="2770240"/>
            <a:ext cx="1150584" cy="25220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3" name="Textfeld 282">
            <a:extLst>
              <a:ext uri="{FF2B5EF4-FFF2-40B4-BE49-F238E27FC236}">
                <a16:creationId xmlns:a16="http://schemas.microsoft.com/office/drawing/2014/main" id="{984CE864-2B29-0643-2279-3BCB655A420B}"/>
              </a:ext>
            </a:extLst>
          </p:cNvPr>
          <p:cNvSpPr txBox="1"/>
          <p:nvPr/>
        </p:nvSpPr>
        <p:spPr>
          <a:xfrm rot="4986775">
            <a:off x="5637648" y="3437608"/>
            <a:ext cx="1341462" cy="307777"/>
          </a:xfrm>
          <a:prstGeom prst="rect">
            <a:avLst/>
          </a:prstGeom>
          <a:noFill/>
        </p:spPr>
        <p:txBody>
          <a:bodyPr wrap="square" rtlCol="0">
            <a:spAutoFit/>
          </a:bodyPr>
          <a:lstStyle/>
          <a:p>
            <a:pPr algn="l"/>
            <a:r>
              <a:rPr lang="de-DE" sz="1400" dirty="0"/>
              <a:t>Breite Mauer</a:t>
            </a:r>
          </a:p>
        </p:txBody>
      </p:sp>
      <p:sp>
        <p:nvSpPr>
          <p:cNvPr id="420" name="Rechteck 419">
            <a:extLst>
              <a:ext uri="{FF2B5EF4-FFF2-40B4-BE49-F238E27FC236}">
                <a16:creationId xmlns:a16="http://schemas.microsoft.com/office/drawing/2014/main" id="{A7C73762-7F37-42FF-9C28-FC857448F5C1}"/>
              </a:ext>
            </a:extLst>
          </p:cNvPr>
          <p:cNvSpPr/>
          <p:nvPr/>
        </p:nvSpPr>
        <p:spPr>
          <a:xfrm rot="622523">
            <a:off x="10263810" y="10991201"/>
            <a:ext cx="321887" cy="1682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3" name="Grafik 20">
            <a:extLst>
              <a:ext uri="{FF2B5EF4-FFF2-40B4-BE49-F238E27FC236}">
                <a16:creationId xmlns:a16="http://schemas.microsoft.com/office/drawing/2014/main" id="{915E2CA1-03AA-4830-87B3-6EF5E08BD9E3}"/>
              </a:ext>
            </a:extLst>
          </p:cNvPr>
          <p:cNvPicPr>
            <a:picLocks noChangeAspect="1"/>
          </p:cNvPicPr>
          <p:nvPr/>
        </p:nvPicPr>
        <p:blipFill rotWithShape="1">
          <a:blip r:embed="rId46"/>
          <a:srcRect l="17928" t="12403" r="19841" b="23068"/>
          <a:stretch/>
        </p:blipFill>
        <p:spPr>
          <a:xfrm>
            <a:off x="10560890" y="10963238"/>
            <a:ext cx="291522" cy="277352"/>
          </a:xfrm>
          <a:prstGeom prst="rect">
            <a:avLst/>
          </a:prstGeom>
        </p:spPr>
      </p:pic>
      <p:pic>
        <p:nvPicPr>
          <p:cNvPr id="78" name="Grafik 20">
            <a:extLst>
              <a:ext uri="{FF2B5EF4-FFF2-40B4-BE49-F238E27FC236}">
                <a16:creationId xmlns:a16="http://schemas.microsoft.com/office/drawing/2014/main" id="{75E8A048-E198-F23E-85CD-142AC2E66FD9}"/>
              </a:ext>
            </a:extLst>
          </p:cNvPr>
          <p:cNvPicPr>
            <a:picLocks noChangeAspect="1"/>
          </p:cNvPicPr>
          <p:nvPr/>
        </p:nvPicPr>
        <p:blipFill rotWithShape="1">
          <a:blip r:embed="rId46"/>
          <a:srcRect l="17928" t="12403" r="19841" b="23068"/>
          <a:stretch/>
        </p:blipFill>
        <p:spPr>
          <a:xfrm>
            <a:off x="6738546" y="1728199"/>
            <a:ext cx="291522" cy="277352"/>
          </a:xfrm>
          <a:prstGeom prst="rect">
            <a:avLst/>
          </a:prstGeom>
        </p:spPr>
      </p:pic>
      <p:cxnSp>
        <p:nvCxnSpPr>
          <p:cNvPr id="528" name="Gerader Verbinder 527">
            <a:extLst>
              <a:ext uri="{FF2B5EF4-FFF2-40B4-BE49-F238E27FC236}">
                <a16:creationId xmlns:a16="http://schemas.microsoft.com/office/drawing/2014/main" id="{3209357B-2338-41A0-88C2-0A713E2A0543}"/>
              </a:ext>
            </a:extLst>
          </p:cNvPr>
          <p:cNvCxnSpPr>
            <a:cxnSpLocks/>
          </p:cNvCxnSpPr>
          <p:nvPr/>
        </p:nvCxnSpPr>
        <p:spPr>
          <a:xfrm>
            <a:off x="11565992" y="3896235"/>
            <a:ext cx="92608" cy="8067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2" name="Gerader Verbinder 531">
            <a:extLst>
              <a:ext uri="{FF2B5EF4-FFF2-40B4-BE49-F238E27FC236}">
                <a16:creationId xmlns:a16="http://schemas.microsoft.com/office/drawing/2014/main" id="{03E5442F-5E7E-420D-9DB7-9794BB1F71C2}"/>
              </a:ext>
            </a:extLst>
          </p:cNvPr>
          <p:cNvCxnSpPr>
            <a:cxnSpLocks/>
          </p:cNvCxnSpPr>
          <p:nvPr/>
        </p:nvCxnSpPr>
        <p:spPr>
          <a:xfrm rot="21186775" flipH="1">
            <a:off x="11418515" y="3911467"/>
            <a:ext cx="1705" cy="27993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0" name="Gerader Verbinder 539">
            <a:extLst>
              <a:ext uri="{FF2B5EF4-FFF2-40B4-BE49-F238E27FC236}">
                <a16:creationId xmlns:a16="http://schemas.microsoft.com/office/drawing/2014/main" id="{4A8DA71D-B154-4077-8110-F2AA09B3829C}"/>
              </a:ext>
            </a:extLst>
          </p:cNvPr>
          <p:cNvCxnSpPr>
            <a:cxnSpLocks/>
          </p:cNvCxnSpPr>
          <p:nvPr/>
        </p:nvCxnSpPr>
        <p:spPr>
          <a:xfrm flipH="1">
            <a:off x="11009710" y="4982766"/>
            <a:ext cx="475059" cy="8572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8" name="Gerader Verbinder 547">
            <a:extLst>
              <a:ext uri="{FF2B5EF4-FFF2-40B4-BE49-F238E27FC236}">
                <a16:creationId xmlns:a16="http://schemas.microsoft.com/office/drawing/2014/main" id="{FF1CB3EC-35DB-4AA0-9CA0-5F20F9202FDA}"/>
              </a:ext>
            </a:extLst>
          </p:cNvPr>
          <p:cNvCxnSpPr>
            <a:cxnSpLocks/>
          </p:cNvCxnSpPr>
          <p:nvPr/>
        </p:nvCxnSpPr>
        <p:spPr>
          <a:xfrm rot="21186775" flipH="1">
            <a:off x="11045879" y="6094203"/>
            <a:ext cx="113109" cy="28217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9" name="Gerader Verbinder 548">
            <a:extLst>
              <a:ext uri="{FF2B5EF4-FFF2-40B4-BE49-F238E27FC236}">
                <a16:creationId xmlns:a16="http://schemas.microsoft.com/office/drawing/2014/main" id="{66C320E4-51CD-4E3A-8718-9B39CB1E688A}"/>
              </a:ext>
            </a:extLst>
          </p:cNvPr>
          <p:cNvCxnSpPr>
            <a:cxnSpLocks/>
          </p:cNvCxnSpPr>
          <p:nvPr/>
        </p:nvCxnSpPr>
        <p:spPr>
          <a:xfrm flipH="1">
            <a:off x="11183541" y="4995863"/>
            <a:ext cx="459581" cy="8251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2" name="Gerader Verbinder 551">
            <a:extLst>
              <a:ext uri="{FF2B5EF4-FFF2-40B4-BE49-F238E27FC236}">
                <a16:creationId xmlns:a16="http://schemas.microsoft.com/office/drawing/2014/main" id="{9241C327-26AE-48F5-BE1A-10CC293F9DED}"/>
              </a:ext>
            </a:extLst>
          </p:cNvPr>
          <p:cNvCxnSpPr>
            <a:cxnSpLocks/>
          </p:cNvCxnSpPr>
          <p:nvPr/>
        </p:nvCxnSpPr>
        <p:spPr>
          <a:xfrm rot="21186775" flipH="1">
            <a:off x="10908039" y="6065470"/>
            <a:ext cx="113109" cy="28217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87" name="Grafik 20">
            <a:extLst>
              <a:ext uri="{FF2B5EF4-FFF2-40B4-BE49-F238E27FC236}">
                <a16:creationId xmlns:a16="http://schemas.microsoft.com/office/drawing/2014/main" id="{41BFA9BE-B036-49C3-ACF7-60257FAA679D}"/>
              </a:ext>
            </a:extLst>
          </p:cNvPr>
          <p:cNvPicPr>
            <a:picLocks noChangeAspect="1"/>
          </p:cNvPicPr>
          <p:nvPr/>
        </p:nvPicPr>
        <p:blipFill rotWithShape="1">
          <a:blip r:embed="rId46"/>
          <a:srcRect l="17928" t="12403" r="19841" b="23068"/>
          <a:stretch/>
        </p:blipFill>
        <p:spPr>
          <a:xfrm>
            <a:off x="10944231" y="5827551"/>
            <a:ext cx="291522" cy="277352"/>
          </a:xfrm>
          <a:prstGeom prst="rect">
            <a:avLst/>
          </a:prstGeom>
        </p:spPr>
      </p:pic>
      <p:cxnSp>
        <p:nvCxnSpPr>
          <p:cNvPr id="554" name="Gerader Verbinder 553">
            <a:extLst>
              <a:ext uri="{FF2B5EF4-FFF2-40B4-BE49-F238E27FC236}">
                <a16:creationId xmlns:a16="http://schemas.microsoft.com/office/drawing/2014/main" id="{74D273AB-CD9F-4CE1-8E94-B0F18DCA8578}"/>
              </a:ext>
            </a:extLst>
          </p:cNvPr>
          <p:cNvCxnSpPr>
            <a:cxnSpLocks/>
          </p:cNvCxnSpPr>
          <p:nvPr/>
        </p:nvCxnSpPr>
        <p:spPr>
          <a:xfrm rot="21186775" flipH="1">
            <a:off x="10713677" y="6626507"/>
            <a:ext cx="340517" cy="89177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6" name="Gerader Verbinder 555">
            <a:extLst>
              <a:ext uri="{FF2B5EF4-FFF2-40B4-BE49-F238E27FC236}">
                <a16:creationId xmlns:a16="http://schemas.microsoft.com/office/drawing/2014/main" id="{0CC083E1-0688-4FC6-A4B7-C4404DCBCACC}"/>
              </a:ext>
            </a:extLst>
          </p:cNvPr>
          <p:cNvCxnSpPr>
            <a:cxnSpLocks/>
          </p:cNvCxnSpPr>
          <p:nvPr/>
        </p:nvCxnSpPr>
        <p:spPr>
          <a:xfrm rot="21186775">
            <a:off x="10793816" y="7528204"/>
            <a:ext cx="61912" cy="5314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7" name="Gerader Verbinder 556">
            <a:extLst>
              <a:ext uri="{FF2B5EF4-FFF2-40B4-BE49-F238E27FC236}">
                <a16:creationId xmlns:a16="http://schemas.microsoft.com/office/drawing/2014/main" id="{B8391352-EE3A-4C38-9653-605B84221F0C}"/>
              </a:ext>
            </a:extLst>
          </p:cNvPr>
          <p:cNvCxnSpPr>
            <a:cxnSpLocks/>
          </p:cNvCxnSpPr>
          <p:nvPr/>
        </p:nvCxnSpPr>
        <p:spPr>
          <a:xfrm rot="21186775" flipH="1">
            <a:off x="10554185" y="6598052"/>
            <a:ext cx="359567" cy="9477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2" name="Gerader Verbinder 561">
            <a:extLst>
              <a:ext uri="{FF2B5EF4-FFF2-40B4-BE49-F238E27FC236}">
                <a16:creationId xmlns:a16="http://schemas.microsoft.com/office/drawing/2014/main" id="{3977891B-E21E-4EAA-B88A-C563896DDC10}"/>
              </a:ext>
            </a:extLst>
          </p:cNvPr>
          <p:cNvCxnSpPr>
            <a:cxnSpLocks/>
          </p:cNvCxnSpPr>
          <p:nvPr/>
        </p:nvCxnSpPr>
        <p:spPr>
          <a:xfrm rot="21186775">
            <a:off x="10816118" y="8043476"/>
            <a:ext cx="192087" cy="14509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7" name="Gerader Verbinder 566">
            <a:extLst>
              <a:ext uri="{FF2B5EF4-FFF2-40B4-BE49-F238E27FC236}">
                <a16:creationId xmlns:a16="http://schemas.microsoft.com/office/drawing/2014/main" id="{FDC4EC66-B59E-4EC3-A7B1-E5F7C09559C6}"/>
              </a:ext>
            </a:extLst>
          </p:cNvPr>
          <p:cNvCxnSpPr>
            <a:cxnSpLocks/>
          </p:cNvCxnSpPr>
          <p:nvPr/>
        </p:nvCxnSpPr>
        <p:spPr>
          <a:xfrm rot="21186775">
            <a:off x="10640020" y="7561203"/>
            <a:ext cx="60722" cy="5203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0" name="Gerader Verbinder 569">
            <a:extLst>
              <a:ext uri="{FF2B5EF4-FFF2-40B4-BE49-F238E27FC236}">
                <a16:creationId xmlns:a16="http://schemas.microsoft.com/office/drawing/2014/main" id="{D2E4B4B3-50DB-4978-A462-E6A7B756428E}"/>
              </a:ext>
            </a:extLst>
          </p:cNvPr>
          <p:cNvCxnSpPr>
            <a:cxnSpLocks/>
          </p:cNvCxnSpPr>
          <p:nvPr/>
        </p:nvCxnSpPr>
        <p:spPr>
          <a:xfrm rot="21186775" flipH="1">
            <a:off x="10933539" y="9485607"/>
            <a:ext cx="204787" cy="6691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6" name="Gerader Verbinder 575">
            <a:extLst>
              <a:ext uri="{FF2B5EF4-FFF2-40B4-BE49-F238E27FC236}">
                <a16:creationId xmlns:a16="http://schemas.microsoft.com/office/drawing/2014/main" id="{57231E3D-546E-4773-9E83-17956D837293}"/>
              </a:ext>
            </a:extLst>
          </p:cNvPr>
          <p:cNvCxnSpPr>
            <a:cxnSpLocks/>
          </p:cNvCxnSpPr>
          <p:nvPr/>
        </p:nvCxnSpPr>
        <p:spPr>
          <a:xfrm rot="21186775" flipH="1">
            <a:off x="11088557" y="9500369"/>
            <a:ext cx="204787" cy="6691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8" name="Gerader Verbinder 577">
            <a:extLst>
              <a:ext uri="{FF2B5EF4-FFF2-40B4-BE49-F238E27FC236}">
                <a16:creationId xmlns:a16="http://schemas.microsoft.com/office/drawing/2014/main" id="{07352DE0-2A90-4F34-9A5C-86FD5DC6949E}"/>
              </a:ext>
            </a:extLst>
          </p:cNvPr>
          <p:cNvCxnSpPr>
            <a:cxnSpLocks/>
          </p:cNvCxnSpPr>
          <p:nvPr/>
        </p:nvCxnSpPr>
        <p:spPr>
          <a:xfrm rot="21186775">
            <a:off x="10994871" y="10157489"/>
            <a:ext cx="1192" cy="39290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9" name="Gerader Verbinder 578">
            <a:extLst>
              <a:ext uri="{FF2B5EF4-FFF2-40B4-BE49-F238E27FC236}">
                <a16:creationId xmlns:a16="http://schemas.microsoft.com/office/drawing/2014/main" id="{04B85ABB-8302-4F59-972E-F59871A20A55}"/>
              </a:ext>
            </a:extLst>
          </p:cNvPr>
          <p:cNvCxnSpPr>
            <a:cxnSpLocks/>
          </p:cNvCxnSpPr>
          <p:nvPr/>
        </p:nvCxnSpPr>
        <p:spPr>
          <a:xfrm rot="21186775">
            <a:off x="11155436" y="10144092"/>
            <a:ext cx="1192" cy="39290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1" name="Gerader Verbinder 580">
            <a:extLst>
              <a:ext uri="{FF2B5EF4-FFF2-40B4-BE49-F238E27FC236}">
                <a16:creationId xmlns:a16="http://schemas.microsoft.com/office/drawing/2014/main" id="{7E6BDC8D-03A0-4240-9AA9-4C2A546C05BE}"/>
              </a:ext>
            </a:extLst>
          </p:cNvPr>
          <p:cNvCxnSpPr>
            <a:cxnSpLocks/>
          </p:cNvCxnSpPr>
          <p:nvPr/>
        </p:nvCxnSpPr>
        <p:spPr>
          <a:xfrm rot="21186775" flipH="1" flipV="1">
            <a:off x="10314162" y="10947706"/>
            <a:ext cx="233364" cy="773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2" name="Gerader Verbinder 581">
            <a:extLst>
              <a:ext uri="{FF2B5EF4-FFF2-40B4-BE49-F238E27FC236}">
                <a16:creationId xmlns:a16="http://schemas.microsoft.com/office/drawing/2014/main" id="{40704B20-0A2F-4615-A94F-1E3A02404C48}"/>
              </a:ext>
            </a:extLst>
          </p:cNvPr>
          <p:cNvCxnSpPr>
            <a:cxnSpLocks/>
          </p:cNvCxnSpPr>
          <p:nvPr/>
        </p:nvCxnSpPr>
        <p:spPr>
          <a:xfrm rot="21186775" flipH="1" flipV="1">
            <a:off x="10343813" y="11121209"/>
            <a:ext cx="233364" cy="773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6" name="Gerader Verbinder 585">
            <a:extLst>
              <a:ext uri="{FF2B5EF4-FFF2-40B4-BE49-F238E27FC236}">
                <a16:creationId xmlns:a16="http://schemas.microsoft.com/office/drawing/2014/main" id="{2F3C8925-1182-4E5A-BD2D-3EC77CFF27DE}"/>
              </a:ext>
            </a:extLst>
          </p:cNvPr>
          <p:cNvCxnSpPr>
            <a:cxnSpLocks/>
          </p:cNvCxnSpPr>
          <p:nvPr/>
        </p:nvCxnSpPr>
        <p:spPr>
          <a:xfrm rot="21186775" flipH="1" flipV="1">
            <a:off x="9854675" y="10984327"/>
            <a:ext cx="462293" cy="751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8" name="Gerader Verbinder 587">
            <a:extLst>
              <a:ext uri="{FF2B5EF4-FFF2-40B4-BE49-F238E27FC236}">
                <a16:creationId xmlns:a16="http://schemas.microsoft.com/office/drawing/2014/main" id="{A19D81FB-3250-4332-B601-B6E851AAF2C6}"/>
              </a:ext>
            </a:extLst>
          </p:cNvPr>
          <p:cNvCxnSpPr>
            <a:cxnSpLocks/>
          </p:cNvCxnSpPr>
          <p:nvPr/>
        </p:nvCxnSpPr>
        <p:spPr>
          <a:xfrm rot="21186775" flipH="1" flipV="1">
            <a:off x="9879873" y="11157303"/>
            <a:ext cx="462293" cy="751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9" name="Gerader Verbinder 588">
            <a:extLst>
              <a:ext uri="{FF2B5EF4-FFF2-40B4-BE49-F238E27FC236}">
                <a16:creationId xmlns:a16="http://schemas.microsoft.com/office/drawing/2014/main" id="{3CEB2A28-7B48-4A03-9757-66E3FCFA9191}"/>
              </a:ext>
            </a:extLst>
          </p:cNvPr>
          <p:cNvCxnSpPr>
            <a:cxnSpLocks/>
          </p:cNvCxnSpPr>
          <p:nvPr/>
        </p:nvCxnSpPr>
        <p:spPr>
          <a:xfrm rot="21186775" flipH="1" flipV="1">
            <a:off x="9313287" y="10959212"/>
            <a:ext cx="535782" cy="8453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0" name="Gerader Verbinder 589">
            <a:extLst>
              <a:ext uri="{FF2B5EF4-FFF2-40B4-BE49-F238E27FC236}">
                <a16:creationId xmlns:a16="http://schemas.microsoft.com/office/drawing/2014/main" id="{7031D2AB-84E3-483B-A703-ABDEABD50DF4}"/>
              </a:ext>
            </a:extLst>
          </p:cNvPr>
          <p:cNvCxnSpPr>
            <a:cxnSpLocks/>
          </p:cNvCxnSpPr>
          <p:nvPr/>
        </p:nvCxnSpPr>
        <p:spPr>
          <a:xfrm rot="21186775" flipH="1" flipV="1">
            <a:off x="9341635" y="11135664"/>
            <a:ext cx="535888" cy="818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1" name="Gerader Verbinder 590">
            <a:extLst>
              <a:ext uri="{FF2B5EF4-FFF2-40B4-BE49-F238E27FC236}">
                <a16:creationId xmlns:a16="http://schemas.microsoft.com/office/drawing/2014/main" id="{AEB496EC-1E90-49E7-B768-8DAAA45C5CEC}"/>
              </a:ext>
            </a:extLst>
          </p:cNvPr>
          <p:cNvCxnSpPr>
            <a:cxnSpLocks/>
          </p:cNvCxnSpPr>
          <p:nvPr/>
        </p:nvCxnSpPr>
        <p:spPr>
          <a:xfrm rot="21186775" flipH="1" flipV="1">
            <a:off x="6396922" y="11135841"/>
            <a:ext cx="2934891" cy="20716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3" name="Gerader Verbinder 592">
            <a:extLst>
              <a:ext uri="{FF2B5EF4-FFF2-40B4-BE49-F238E27FC236}">
                <a16:creationId xmlns:a16="http://schemas.microsoft.com/office/drawing/2014/main" id="{8093E0B0-BBDA-4291-916E-2BC43DA452F9}"/>
              </a:ext>
            </a:extLst>
          </p:cNvPr>
          <p:cNvCxnSpPr>
            <a:cxnSpLocks/>
          </p:cNvCxnSpPr>
          <p:nvPr/>
        </p:nvCxnSpPr>
        <p:spPr>
          <a:xfrm rot="21186775" flipH="1" flipV="1">
            <a:off x="6421333" y="10964112"/>
            <a:ext cx="2889648" cy="20294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5" name="Gerader Verbinder 594">
            <a:extLst>
              <a:ext uri="{FF2B5EF4-FFF2-40B4-BE49-F238E27FC236}">
                <a16:creationId xmlns:a16="http://schemas.microsoft.com/office/drawing/2014/main" id="{44C600E5-8E71-4530-A283-1DE856E8E519}"/>
              </a:ext>
            </a:extLst>
          </p:cNvPr>
          <p:cNvCxnSpPr>
            <a:cxnSpLocks/>
          </p:cNvCxnSpPr>
          <p:nvPr/>
        </p:nvCxnSpPr>
        <p:spPr>
          <a:xfrm rot="21186775" flipH="1" flipV="1">
            <a:off x="5502337" y="10405926"/>
            <a:ext cx="865983" cy="7866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6" name="Gerader Verbinder 595">
            <a:extLst>
              <a:ext uri="{FF2B5EF4-FFF2-40B4-BE49-F238E27FC236}">
                <a16:creationId xmlns:a16="http://schemas.microsoft.com/office/drawing/2014/main" id="{BA656651-D104-44E8-9BEA-50A3A2777637}"/>
              </a:ext>
            </a:extLst>
          </p:cNvPr>
          <p:cNvCxnSpPr>
            <a:cxnSpLocks/>
          </p:cNvCxnSpPr>
          <p:nvPr/>
        </p:nvCxnSpPr>
        <p:spPr>
          <a:xfrm rot="21186775" flipH="1" flipV="1">
            <a:off x="5423817" y="10533970"/>
            <a:ext cx="918461" cy="84232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7" name="Gerader Verbinder 596">
            <a:extLst>
              <a:ext uri="{FF2B5EF4-FFF2-40B4-BE49-F238E27FC236}">
                <a16:creationId xmlns:a16="http://schemas.microsoft.com/office/drawing/2014/main" id="{F42F3EE8-32D1-42E7-B7CD-739F49DDCD08}"/>
              </a:ext>
            </a:extLst>
          </p:cNvPr>
          <p:cNvCxnSpPr>
            <a:cxnSpLocks/>
          </p:cNvCxnSpPr>
          <p:nvPr/>
        </p:nvCxnSpPr>
        <p:spPr>
          <a:xfrm rot="21186775" flipH="1" flipV="1">
            <a:off x="5105281" y="10222906"/>
            <a:ext cx="178991" cy="1730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8" name="Gerader Verbinder 597">
            <a:extLst>
              <a:ext uri="{FF2B5EF4-FFF2-40B4-BE49-F238E27FC236}">
                <a16:creationId xmlns:a16="http://schemas.microsoft.com/office/drawing/2014/main" id="{E97E1FBE-4D62-43F4-933A-56E1C4127A47}"/>
              </a:ext>
            </a:extLst>
          </p:cNvPr>
          <p:cNvCxnSpPr>
            <a:cxnSpLocks/>
          </p:cNvCxnSpPr>
          <p:nvPr/>
        </p:nvCxnSpPr>
        <p:spPr>
          <a:xfrm rot="21186775" flipH="1" flipV="1">
            <a:off x="4936298" y="10285055"/>
            <a:ext cx="224632" cy="20677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0" name="Gerader Verbinder 599">
            <a:extLst>
              <a:ext uri="{FF2B5EF4-FFF2-40B4-BE49-F238E27FC236}">
                <a16:creationId xmlns:a16="http://schemas.microsoft.com/office/drawing/2014/main" id="{52F234C2-98E0-4518-8F59-63E2BEB7740A}"/>
              </a:ext>
            </a:extLst>
          </p:cNvPr>
          <p:cNvCxnSpPr>
            <a:cxnSpLocks/>
          </p:cNvCxnSpPr>
          <p:nvPr/>
        </p:nvCxnSpPr>
        <p:spPr>
          <a:xfrm rot="21186775" flipH="1" flipV="1">
            <a:off x="4972708" y="8244975"/>
            <a:ext cx="3573" cy="20038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1" name="Gerader Verbinder 600">
            <a:extLst>
              <a:ext uri="{FF2B5EF4-FFF2-40B4-BE49-F238E27FC236}">
                <a16:creationId xmlns:a16="http://schemas.microsoft.com/office/drawing/2014/main" id="{5FCFE1F2-C2CD-461B-A42D-BA13F1985627}"/>
              </a:ext>
            </a:extLst>
          </p:cNvPr>
          <p:cNvCxnSpPr>
            <a:cxnSpLocks/>
          </p:cNvCxnSpPr>
          <p:nvPr/>
        </p:nvCxnSpPr>
        <p:spPr>
          <a:xfrm rot="21186775" flipH="1" flipV="1">
            <a:off x="4795061" y="8263576"/>
            <a:ext cx="3655" cy="204490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3" name="Gerader Verbinder 602">
            <a:extLst>
              <a:ext uri="{FF2B5EF4-FFF2-40B4-BE49-F238E27FC236}">
                <a16:creationId xmlns:a16="http://schemas.microsoft.com/office/drawing/2014/main" id="{F730910D-E730-4FBB-B3A9-A3FB7CAADBF0}"/>
              </a:ext>
            </a:extLst>
          </p:cNvPr>
          <p:cNvCxnSpPr>
            <a:cxnSpLocks/>
          </p:cNvCxnSpPr>
          <p:nvPr/>
        </p:nvCxnSpPr>
        <p:spPr>
          <a:xfrm rot="21186775" flipV="1">
            <a:off x="4688616" y="5982596"/>
            <a:ext cx="6308" cy="202882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6" name="Gerader Verbinder 605">
            <a:extLst>
              <a:ext uri="{FF2B5EF4-FFF2-40B4-BE49-F238E27FC236}">
                <a16:creationId xmlns:a16="http://schemas.microsoft.com/office/drawing/2014/main" id="{20FEEE06-6207-4D76-835E-6909B8B7F95C}"/>
              </a:ext>
            </a:extLst>
          </p:cNvPr>
          <p:cNvCxnSpPr>
            <a:cxnSpLocks/>
          </p:cNvCxnSpPr>
          <p:nvPr/>
        </p:nvCxnSpPr>
        <p:spPr>
          <a:xfrm rot="21186775" flipH="1" flipV="1">
            <a:off x="4527383" y="5958193"/>
            <a:ext cx="1366" cy="20830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7" name="Gerader Verbinder 606">
            <a:extLst>
              <a:ext uri="{FF2B5EF4-FFF2-40B4-BE49-F238E27FC236}">
                <a16:creationId xmlns:a16="http://schemas.microsoft.com/office/drawing/2014/main" id="{5E31186D-1C89-4903-A972-1DCA274235E5}"/>
              </a:ext>
            </a:extLst>
          </p:cNvPr>
          <p:cNvCxnSpPr>
            <a:cxnSpLocks/>
          </p:cNvCxnSpPr>
          <p:nvPr/>
        </p:nvCxnSpPr>
        <p:spPr>
          <a:xfrm rot="21186775" flipV="1">
            <a:off x="4551934" y="5692506"/>
            <a:ext cx="301228" cy="2809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8" name="Gerader Verbinder 607">
            <a:extLst>
              <a:ext uri="{FF2B5EF4-FFF2-40B4-BE49-F238E27FC236}">
                <a16:creationId xmlns:a16="http://schemas.microsoft.com/office/drawing/2014/main" id="{E8B328E0-D12A-498E-8669-71351351718C}"/>
              </a:ext>
            </a:extLst>
          </p:cNvPr>
          <p:cNvCxnSpPr>
            <a:cxnSpLocks/>
          </p:cNvCxnSpPr>
          <p:nvPr/>
        </p:nvCxnSpPr>
        <p:spPr>
          <a:xfrm rot="21186775" flipV="1">
            <a:off x="4376299" y="5585060"/>
            <a:ext cx="401226" cy="36291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9" name="Gerader Verbinder 608">
            <a:extLst>
              <a:ext uri="{FF2B5EF4-FFF2-40B4-BE49-F238E27FC236}">
                <a16:creationId xmlns:a16="http://schemas.microsoft.com/office/drawing/2014/main" id="{2F4257A8-CB60-4697-8041-8472DD9AD5D2}"/>
              </a:ext>
            </a:extLst>
          </p:cNvPr>
          <p:cNvCxnSpPr>
            <a:cxnSpLocks/>
          </p:cNvCxnSpPr>
          <p:nvPr/>
        </p:nvCxnSpPr>
        <p:spPr>
          <a:xfrm rot="21186775" flipV="1">
            <a:off x="5001094" y="4968161"/>
            <a:ext cx="1358900" cy="39370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6" name="Gerader Verbinder 615">
            <a:extLst>
              <a:ext uri="{FF2B5EF4-FFF2-40B4-BE49-F238E27FC236}">
                <a16:creationId xmlns:a16="http://schemas.microsoft.com/office/drawing/2014/main" id="{085B7D65-1D39-42C9-A218-3CE43E0A13DB}"/>
              </a:ext>
            </a:extLst>
          </p:cNvPr>
          <p:cNvCxnSpPr>
            <a:cxnSpLocks/>
          </p:cNvCxnSpPr>
          <p:nvPr/>
        </p:nvCxnSpPr>
        <p:spPr>
          <a:xfrm rot="21186775" flipV="1">
            <a:off x="5005348" y="5040220"/>
            <a:ext cx="1617818" cy="46587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0" name="Gerader Verbinder 619">
            <a:extLst>
              <a:ext uri="{FF2B5EF4-FFF2-40B4-BE49-F238E27FC236}">
                <a16:creationId xmlns:a16="http://schemas.microsoft.com/office/drawing/2014/main" id="{C7BD28EE-2475-4704-9795-E8B7EB41526B}"/>
              </a:ext>
            </a:extLst>
          </p:cNvPr>
          <p:cNvCxnSpPr>
            <a:cxnSpLocks/>
          </p:cNvCxnSpPr>
          <p:nvPr/>
        </p:nvCxnSpPr>
        <p:spPr>
          <a:xfrm rot="21186775" flipH="1">
            <a:off x="6164579" y="2326973"/>
            <a:ext cx="3175" cy="257016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2" name="Gerader Verbinder 631">
            <a:extLst>
              <a:ext uri="{FF2B5EF4-FFF2-40B4-BE49-F238E27FC236}">
                <a16:creationId xmlns:a16="http://schemas.microsoft.com/office/drawing/2014/main" id="{56590B48-72D7-4615-BD56-FE9A9218D3A7}"/>
              </a:ext>
            </a:extLst>
          </p:cNvPr>
          <p:cNvCxnSpPr>
            <a:cxnSpLocks/>
          </p:cNvCxnSpPr>
          <p:nvPr/>
        </p:nvCxnSpPr>
        <p:spPr>
          <a:xfrm rot="21186775">
            <a:off x="6421113" y="2302487"/>
            <a:ext cx="6672" cy="265678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7" name="Gerader Verbinder 636">
            <a:extLst>
              <a:ext uri="{FF2B5EF4-FFF2-40B4-BE49-F238E27FC236}">
                <a16:creationId xmlns:a16="http://schemas.microsoft.com/office/drawing/2014/main" id="{549853DE-5B79-40FA-BD0E-4A5D07E04012}"/>
              </a:ext>
            </a:extLst>
          </p:cNvPr>
          <p:cNvCxnSpPr>
            <a:cxnSpLocks/>
          </p:cNvCxnSpPr>
          <p:nvPr/>
        </p:nvCxnSpPr>
        <p:spPr>
          <a:xfrm rot="21186775" flipV="1">
            <a:off x="5986698" y="1904064"/>
            <a:ext cx="565547" cy="40362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1" name="Gerader Verbinder 640">
            <a:extLst>
              <a:ext uri="{FF2B5EF4-FFF2-40B4-BE49-F238E27FC236}">
                <a16:creationId xmlns:a16="http://schemas.microsoft.com/office/drawing/2014/main" id="{14B4B909-A7B5-4FED-B2BD-1D34E6814C44}"/>
              </a:ext>
            </a:extLst>
          </p:cNvPr>
          <p:cNvCxnSpPr>
            <a:cxnSpLocks/>
          </p:cNvCxnSpPr>
          <p:nvPr/>
        </p:nvCxnSpPr>
        <p:spPr>
          <a:xfrm rot="21186775" flipV="1">
            <a:off x="6243296" y="2032276"/>
            <a:ext cx="363229" cy="2593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2" name="Gerader Verbinder 641">
            <a:extLst>
              <a:ext uri="{FF2B5EF4-FFF2-40B4-BE49-F238E27FC236}">
                <a16:creationId xmlns:a16="http://schemas.microsoft.com/office/drawing/2014/main" id="{BA67FA6B-35C3-4BAC-A1BF-6E267AB1A378}"/>
              </a:ext>
            </a:extLst>
          </p:cNvPr>
          <p:cNvCxnSpPr>
            <a:cxnSpLocks/>
          </p:cNvCxnSpPr>
          <p:nvPr/>
        </p:nvCxnSpPr>
        <p:spPr>
          <a:xfrm rot="21186775" flipV="1">
            <a:off x="6588511" y="1972469"/>
            <a:ext cx="172641" cy="285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4" name="Gerader Verbinder 643">
            <a:extLst>
              <a:ext uri="{FF2B5EF4-FFF2-40B4-BE49-F238E27FC236}">
                <a16:creationId xmlns:a16="http://schemas.microsoft.com/office/drawing/2014/main" id="{1303559E-E7E2-4009-A69D-074C8F7B761B}"/>
              </a:ext>
            </a:extLst>
          </p:cNvPr>
          <p:cNvCxnSpPr>
            <a:cxnSpLocks/>
          </p:cNvCxnSpPr>
          <p:nvPr/>
        </p:nvCxnSpPr>
        <p:spPr>
          <a:xfrm rot="21186775" flipV="1">
            <a:off x="6518394" y="1825334"/>
            <a:ext cx="227759" cy="3810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7" name="Gerader Verbinder 646">
            <a:extLst>
              <a:ext uri="{FF2B5EF4-FFF2-40B4-BE49-F238E27FC236}">
                <a16:creationId xmlns:a16="http://schemas.microsoft.com/office/drawing/2014/main" id="{63633D55-07C5-41EE-A781-5C886B4E05A8}"/>
              </a:ext>
            </a:extLst>
          </p:cNvPr>
          <p:cNvCxnSpPr>
            <a:cxnSpLocks/>
          </p:cNvCxnSpPr>
          <p:nvPr/>
        </p:nvCxnSpPr>
        <p:spPr>
          <a:xfrm rot="21186775" flipV="1">
            <a:off x="7012421" y="1640203"/>
            <a:ext cx="1122060" cy="1769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8" name="Gerader Verbinder 647">
            <a:extLst>
              <a:ext uri="{FF2B5EF4-FFF2-40B4-BE49-F238E27FC236}">
                <a16:creationId xmlns:a16="http://schemas.microsoft.com/office/drawing/2014/main" id="{AE1FC3C2-D675-4AFE-B0BF-3BBB835B4053}"/>
              </a:ext>
            </a:extLst>
          </p:cNvPr>
          <p:cNvCxnSpPr>
            <a:cxnSpLocks/>
          </p:cNvCxnSpPr>
          <p:nvPr/>
        </p:nvCxnSpPr>
        <p:spPr>
          <a:xfrm rot="21186775" flipV="1">
            <a:off x="6993132" y="1491548"/>
            <a:ext cx="1122060" cy="1769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9" name="Gerader Verbinder 648">
            <a:extLst>
              <a:ext uri="{FF2B5EF4-FFF2-40B4-BE49-F238E27FC236}">
                <a16:creationId xmlns:a16="http://schemas.microsoft.com/office/drawing/2014/main" id="{75E784FA-2639-48B0-A9BB-B74796558DE2}"/>
              </a:ext>
            </a:extLst>
          </p:cNvPr>
          <p:cNvCxnSpPr>
            <a:cxnSpLocks/>
          </p:cNvCxnSpPr>
          <p:nvPr/>
        </p:nvCxnSpPr>
        <p:spPr>
          <a:xfrm rot="21186775" flipV="1">
            <a:off x="8386915" y="1384450"/>
            <a:ext cx="450218" cy="700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0" name="Gerader Verbinder 649">
            <a:extLst>
              <a:ext uri="{FF2B5EF4-FFF2-40B4-BE49-F238E27FC236}">
                <a16:creationId xmlns:a16="http://schemas.microsoft.com/office/drawing/2014/main" id="{2801FE64-114A-4081-8030-EC7C68ACD58F}"/>
              </a:ext>
            </a:extLst>
          </p:cNvPr>
          <p:cNvCxnSpPr>
            <a:cxnSpLocks/>
          </p:cNvCxnSpPr>
          <p:nvPr/>
        </p:nvCxnSpPr>
        <p:spPr>
          <a:xfrm rot="21186775" flipV="1">
            <a:off x="8376307" y="1227538"/>
            <a:ext cx="450218" cy="700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1" name="Gerader Verbinder 650">
            <a:extLst>
              <a:ext uri="{FF2B5EF4-FFF2-40B4-BE49-F238E27FC236}">
                <a16:creationId xmlns:a16="http://schemas.microsoft.com/office/drawing/2014/main" id="{B95FAAA3-0AF8-4988-835D-C2B08C62DE1F}"/>
              </a:ext>
            </a:extLst>
          </p:cNvPr>
          <p:cNvCxnSpPr>
            <a:cxnSpLocks/>
          </p:cNvCxnSpPr>
          <p:nvPr/>
        </p:nvCxnSpPr>
        <p:spPr>
          <a:xfrm rot="21186775">
            <a:off x="9083601" y="1066723"/>
            <a:ext cx="1144588" cy="13652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2" name="Gerader Verbinder 651">
            <a:extLst>
              <a:ext uri="{FF2B5EF4-FFF2-40B4-BE49-F238E27FC236}">
                <a16:creationId xmlns:a16="http://schemas.microsoft.com/office/drawing/2014/main" id="{BB03830A-6300-4EB5-B612-85FAE67DC4AD}"/>
              </a:ext>
            </a:extLst>
          </p:cNvPr>
          <p:cNvCxnSpPr>
            <a:cxnSpLocks/>
          </p:cNvCxnSpPr>
          <p:nvPr/>
        </p:nvCxnSpPr>
        <p:spPr>
          <a:xfrm rot="21186775">
            <a:off x="9588696" y="1241741"/>
            <a:ext cx="648445" cy="7778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57" name="Grafik 20">
            <a:extLst>
              <a:ext uri="{FF2B5EF4-FFF2-40B4-BE49-F238E27FC236}">
                <a16:creationId xmlns:a16="http://schemas.microsoft.com/office/drawing/2014/main" id="{302BBA7B-A78D-4222-A448-73A6D857884E}"/>
              </a:ext>
            </a:extLst>
          </p:cNvPr>
          <p:cNvPicPr>
            <a:picLocks noChangeAspect="1"/>
          </p:cNvPicPr>
          <p:nvPr/>
        </p:nvPicPr>
        <p:blipFill rotWithShape="1">
          <a:blip r:embed="rId46"/>
          <a:srcRect l="17928" t="12403" r="19841" b="23068"/>
          <a:stretch/>
        </p:blipFill>
        <p:spPr>
          <a:xfrm>
            <a:off x="9329523" y="1069344"/>
            <a:ext cx="291522" cy="277352"/>
          </a:xfrm>
          <a:prstGeom prst="rect">
            <a:avLst/>
          </a:prstGeom>
        </p:spPr>
      </p:pic>
      <p:sp>
        <p:nvSpPr>
          <p:cNvPr id="98" name="Rechteck 97">
            <a:extLst>
              <a:ext uri="{FF2B5EF4-FFF2-40B4-BE49-F238E27FC236}">
                <a16:creationId xmlns:a16="http://schemas.microsoft.com/office/drawing/2014/main" id="{0BF256D1-D7D9-6FD5-4735-4523FEC8FE7B}"/>
              </a:ext>
            </a:extLst>
          </p:cNvPr>
          <p:cNvSpPr/>
          <p:nvPr/>
        </p:nvSpPr>
        <p:spPr>
          <a:xfrm rot="12195">
            <a:off x="9809655" y="1079622"/>
            <a:ext cx="268529" cy="247188"/>
          </a:xfrm>
          <a:prstGeom prst="rect">
            <a:avLst/>
          </a:prstGeom>
          <a:solidFill>
            <a:srgbClr val="7CA3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53" name="Gerader Verbinder 652">
            <a:extLst>
              <a:ext uri="{FF2B5EF4-FFF2-40B4-BE49-F238E27FC236}">
                <a16:creationId xmlns:a16="http://schemas.microsoft.com/office/drawing/2014/main" id="{590F4A30-575B-48EF-96E8-319F575DB3F1}"/>
              </a:ext>
            </a:extLst>
          </p:cNvPr>
          <p:cNvCxnSpPr>
            <a:cxnSpLocks/>
          </p:cNvCxnSpPr>
          <p:nvPr/>
        </p:nvCxnSpPr>
        <p:spPr>
          <a:xfrm rot="21186775">
            <a:off x="9095242" y="1265379"/>
            <a:ext cx="292008" cy="346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4" name="Gerader Verbinder 653">
            <a:extLst>
              <a:ext uri="{FF2B5EF4-FFF2-40B4-BE49-F238E27FC236}">
                <a16:creationId xmlns:a16="http://schemas.microsoft.com/office/drawing/2014/main" id="{E66735D4-FBF1-4203-8ED4-ED8508018328}"/>
              </a:ext>
            </a:extLst>
          </p:cNvPr>
          <p:cNvCxnSpPr>
            <a:cxnSpLocks/>
          </p:cNvCxnSpPr>
          <p:nvPr/>
        </p:nvCxnSpPr>
        <p:spPr>
          <a:xfrm rot="21186775">
            <a:off x="10530993" y="1281334"/>
            <a:ext cx="534662" cy="871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6" name="Gerader Verbinder 655">
            <a:extLst>
              <a:ext uri="{FF2B5EF4-FFF2-40B4-BE49-F238E27FC236}">
                <a16:creationId xmlns:a16="http://schemas.microsoft.com/office/drawing/2014/main" id="{E76ECF0A-22EB-460C-957A-8C3E4056985B}"/>
              </a:ext>
            </a:extLst>
          </p:cNvPr>
          <p:cNvCxnSpPr>
            <a:cxnSpLocks/>
          </p:cNvCxnSpPr>
          <p:nvPr/>
        </p:nvCxnSpPr>
        <p:spPr>
          <a:xfrm rot="21186775">
            <a:off x="10522973" y="1118717"/>
            <a:ext cx="673916" cy="11148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58" name="Grafik 20">
            <a:extLst>
              <a:ext uri="{FF2B5EF4-FFF2-40B4-BE49-F238E27FC236}">
                <a16:creationId xmlns:a16="http://schemas.microsoft.com/office/drawing/2014/main" id="{A5D8202F-663F-478B-8A47-74543CB7B996}"/>
              </a:ext>
            </a:extLst>
          </p:cNvPr>
          <p:cNvPicPr>
            <a:picLocks noChangeAspect="1"/>
          </p:cNvPicPr>
          <p:nvPr/>
        </p:nvPicPr>
        <p:blipFill rotWithShape="1">
          <a:blip r:embed="rId46"/>
          <a:srcRect l="17928" t="12403" r="19841" b="23068"/>
          <a:stretch/>
        </p:blipFill>
        <p:spPr>
          <a:xfrm>
            <a:off x="4748494" y="5416464"/>
            <a:ext cx="291522" cy="277352"/>
          </a:xfrm>
          <a:prstGeom prst="rect">
            <a:avLst/>
          </a:prstGeom>
        </p:spPr>
      </p:pic>
      <p:pic>
        <p:nvPicPr>
          <p:cNvPr id="6" name="Grafik 5">
            <a:extLst>
              <a:ext uri="{FF2B5EF4-FFF2-40B4-BE49-F238E27FC236}">
                <a16:creationId xmlns:a16="http://schemas.microsoft.com/office/drawing/2014/main" id="{619F5A74-25C8-46A0-AB56-A6B60A89972E}"/>
              </a:ext>
            </a:extLst>
          </p:cNvPr>
          <p:cNvPicPr>
            <a:picLocks noChangeAspect="1"/>
          </p:cNvPicPr>
          <p:nvPr/>
        </p:nvPicPr>
        <p:blipFill rotWithShape="1">
          <a:blip r:embed="rId53"/>
          <a:srcRect l="43960" t="24160" r="43259" b="13853"/>
          <a:stretch/>
        </p:blipFill>
        <p:spPr>
          <a:xfrm rot="15474494">
            <a:off x="9928973" y="2725134"/>
            <a:ext cx="249704" cy="879981"/>
          </a:xfrm>
          <a:prstGeom prst="rect">
            <a:avLst/>
          </a:prstGeom>
        </p:spPr>
      </p:pic>
      <p:cxnSp>
        <p:nvCxnSpPr>
          <p:cNvPr id="345" name="Gerader Verbinder 344">
            <a:extLst>
              <a:ext uri="{FF2B5EF4-FFF2-40B4-BE49-F238E27FC236}">
                <a16:creationId xmlns:a16="http://schemas.microsoft.com/office/drawing/2014/main" id="{5B7FCC38-83C0-4CA4-8077-BE57D61888B5}"/>
              </a:ext>
            </a:extLst>
          </p:cNvPr>
          <p:cNvCxnSpPr>
            <a:cxnSpLocks/>
          </p:cNvCxnSpPr>
          <p:nvPr/>
        </p:nvCxnSpPr>
        <p:spPr>
          <a:xfrm rot="21554334" flipV="1">
            <a:off x="9790936" y="1335379"/>
            <a:ext cx="1264208" cy="63692"/>
          </a:xfrm>
          <a:prstGeom prst="line">
            <a:avLst/>
          </a:prstGeom>
          <a:ln w="28575">
            <a:solidFill>
              <a:srgbClr val="646464"/>
            </a:solidFill>
            <a:prstDash val="sysDash"/>
          </a:ln>
        </p:spPr>
        <p:style>
          <a:lnRef idx="1">
            <a:schemeClr val="accent1"/>
          </a:lnRef>
          <a:fillRef idx="0">
            <a:schemeClr val="accent1"/>
          </a:fillRef>
          <a:effectRef idx="0">
            <a:schemeClr val="accent1"/>
          </a:effectRef>
          <a:fontRef idx="minor">
            <a:schemeClr val="tx1"/>
          </a:fontRef>
        </p:style>
      </p:cxnSp>
      <p:cxnSp>
        <p:nvCxnSpPr>
          <p:cNvPr id="379" name="Gerader Verbinder 378">
            <a:extLst>
              <a:ext uri="{FF2B5EF4-FFF2-40B4-BE49-F238E27FC236}">
                <a16:creationId xmlns:a16="http://schemas.microsoft.com/office/drawing/2014/main" id="{8E93B26D-B9E9-4097-B071-146A9F71067D}"/>
              </a:ext>
            </a:extLst>
          </p:cNvPr>
          <p:cNvCxnSpPr>
            <a:cxnSpLocks/>
          </p:cNvCxnSpPr>
          <p:nvPr/>
        </p:nvCxnSpPr>
        <p:spPr>
          <a:xfrm rot="21554334" flipV="1">
            <a:off x="9420397" y="4867124"/>
            <a:ext cx="2163818" cy="412359"/>
          </a:xfrm>
          <a:prstGeom prst="line">
            <a:avLst/>
          </a:prstGeom>
          <a:ln w="28575">
            <a:solidFill>
              <a:srgbClr val="646464"/>
            </a:solidFill>
            <a:prstDash val="dash"/>
          </a:ln>
        </p:spPr>
        <p:style>
          <a:lnRef idx="1">
            <a:schemeClr val="accent1"/>
          </a:lnRef>
          <a:fillRef idx="0">
            <a:schemeClr val="accent1"/>
          </a:fillRef>
          <a:effectRef idx="0">
            <a:schemeClr val="accent1"/>
          </a:effectRef>
          <a:fontRef idx="minor">
            <a:schemeClr val="tx1"/>
          </a:fontRef>
        </p:style>
      </p:cxnSp>
      <p:cxnSp>
        <p:nvCxnSpPr>
          <p:cNvPr id="434" name="Gerader Verbinder 433">
            <a:extLst>
              <a:ext uri="{FF2B5EF4-FFF2-40B4-BE49-F238E27FC236}">
                <a16:creationId xmlns:a16="http://schemas.microsoft.com/office/drawing/2014/main" id="{CEC7C97B-1295-48D0-B6D0-BE8D0519BB6D}"/>
              </a:ext>
            </a:extLst>
          </p:cNvPr>
          <p:cNvCxnSpPr>
            <a:cxnSpLocks/>
          </p:cNvCxnSpPr>
          <p:nvPr/>
        </p:nvCxnSpPr>
        <p:spPr>
          <a:xfrm rot="21554334" flipV="1">
            <a:off x="8509143" y="1413397"/>
            <a:ext cx="1241592" cy="247060"/>
          </a:xfrm>
          <a:prstGeom prst="line">
            <a:avLst/>
          </a:prstGeom>
          <a:ln w="28575">
            <a:solidFill>
              <a:srgbClr val="646464"/>
            </a:solidFill>
            <a:prstDash val="sysDash"/>
          </a:ln>
        </p:spPr>
        <p:style>
          <a:lnRef idx="1">
            <a:schemeClr val="accent1"/>
          </a:lnRef>
          <a:fillRef idx="0">
            <a:schemeClr val="accent1"/>
          </a:fillRef>
          <a:effectRef idx="0">
            <a:schemeClr val="accent1"/>
          </a:effectRef>
          <a:fontRef idx="minor">
            <a:schemeClr val="tx1"/>
          </a:fontRef>
        </p:style>
      </p:cxnSp>
      <p:cxnSp>
        <p:nvCxnSpPr>
          <p:cNvPr id="436" name="Gerader Verbinder 435">
            <a:extLst>
              <a:ext uri="{FF2B5EF4-FFF2-40B4-BE49-F238E27FC236}">
                <a16:creationId xmlns:a16="http://schemas.microsoft.com/office/drawing/2014/main" id="{94FFDF65-9EE1-43D0-A029-106A7F56825F}"/>
              </a:ext>
            </a:extLst>
          </p:cNvPr>
          <p:cNvCxnSpPr>
            <a:cxnSpLocks/>
          </p:cNvCxnSpPr>
          <p:nvPr/>
        </p:nvCxnSpPr>
        <p:spPr>
          <a:xfrm rot="21554334" flipH="1" flipV="1">
            <a:off x="11046933" y="1314909"/>
            <a:ext cx="121960" cy="853574"/>
          </a:xfrm>
          <a:prstGeom prst="line">
            <a:avLst/>
          </a:prstGeom>
          <a:ln w="28575">
            <a:solidFill>
              <a:srgbClr val="646464"/>
            </a:solidFill>
            <a:prstDash val="sysDash"/>
          </a:ln>
        </p:spPr>
        <p:style>
          <a:lnRef idx="1">
            <a:schemeClr val="accent1"/>
          </a:lnRef>
          <a:fillRef idx="0">
            <a:schemeClr val="accent1"/>
          </a:fillRef>
          <a:effectRef idx="0">
            <a:schemeClr val="accent1"/>
          </a:effectRef>
          <a:fontRef idx="minor">
            <a:schemeClr val="tx1"/>
          </a:fontRef>
        </p:style>
      </p:cxnSp>
      <p:cxnSp>
        <p:nvCxnSpPr>
          <p:cNvPr id="437" name="Gerader Verbinder 436">
            <a:extLst>
              <a:ext uri="{FF2B5EF4-FFF2-40B4-BE49-F238E27FC236}">
                <a16:creationId xmlns:a16="http://schemas.microsoft.com/office/drawing/2014/main" id="{AFC6D02D-4030-4F25-AC4C-5DFBA04DDC8D}"/>
              </a:ext>
            </a:extLst>
          </p:cNvPr>
          <p:cNvCxnSpPr>
            <a:cxnSpLocks/>
            <a:endCxn id="733" idx="2"/>
          </p:cNvCxnSpPr>
          <p:nvPr/>
        </p:nvCxnSpPr>
        <p:spPr>
          <a:xfrm flipH="1" flipV="1">
            <a:off x="11172115" y="2097699"/>
            <a:ext cx="341190" cy="2742118"/>
          </a:xfrm>
          <a:prstGeom prst="line">
            <a:avLst/>
          </a:prstGeom>
          <a:ln w="28575">
            <a:solidFill>
              <a:srgbClr val="646464"/>
            </a:solidFill>
            <a:prstDash val="sysDash"/>
          </a:ln>
        </p:spPr>
        <p:style>
          <a:lnRef idx="1">
            <a:schemeClr val="accent1"/>
          </a:lnRef>
          <a:fillRef idx="0">
            <a:schemeClr val="accent1"/>
          </a:fillRef>
          <a:effectRef idx="0">
            <a:schemeClr val="accent1"/>
          </a:effectRef>
          <a:fontRef idx="minor">
            <a:schemeClr val="tx1"/>
          </a:fontRef>
        </p:style>
      </p:cxnSp>
      <p:cxnSp>
        <p:nvCxnSpPr>
          <p:cNvPr id="444" name="Gerader Verbinder 443">
            <a:extLst>
              <a:ext uri="{FF2B5EF4-FFF2-40B4-BE49-F238E27FC236}">
                <a16:creationId xmlns:a16="http://schemas.microsoft.com/office/drawing/2014/main" id="{FD88D6DB-2CDD-4467-818D-E55DE0E138F6}"/>
              </a:ext>
            </a:extLst>
          </p:cNvPr>
          <p:cNvCxnSpPr>
            <a:cxnSpLocks/>
          </p:cNvCxnSpPr>
          <p:nvPr/>
        </p:nvCxnSpPr>
        <p:spPr>
          <a:xfrm rot="21554334">
            <a:off x="8541990" y="1648267"/>
            <a:ext cx="862658" cy="3651384"/>
          </a:xfrm>
          <a:prstGeom prst="line">
            <a:avLst/>
          </a:prstGeom>
          <a:ln w="28575">
            <a:solidFill>
              <a:srgbClr val="646464"/>
            </a:solidFill>
            <a:prstDash val="sysDash"/>
          </a:ln>
        </p:spPr>
        <p:style>
          <a:lnRef idx="1">
            <a:schemeClr val="accent1"/>
          </a:lnRef>
          <a:fillRef idx="0">
            <a:schemeClr val="accent1"/>
          </a:fillRef>
          <a:effectRef idx="0">
            <a:schemeClr val="accent1"/>
          </a:effectRef>
          <a:fontRef idx="minor">
            <a:schemeClr val="tx1"/>
          </a:fontRef>
        </p:style>
      </p:cxnSp>
      <p:sp>
        <p:nvSpPr>
          <p:cNvPr id="583" name="Textfeld 582">
            <a:extLst>
              <a:ext uri="{FF2B5EF4-FFF2-40B4-BE49-F238E27FC236}">
                <a16:creationId xmlns:a16="http://schemas.microsoft.com/office/drawing/2014/main" id="{D3062087-75C6-454E-95EF-42E248445BA5}"/>
              </a:ext>
            </a:extLst>
          </p:cNvPr>
          <p:cNvSpPr txBox="1"/>
          <p:nvPr/>
        </p:nvSpPr>
        <p:spPr>
          <a:xfrm>
            <a:off x="9360396" y="1733621"/>
            <a:ext cx="1524407" cy="187285"/>
          </a:xfrm>
          <a:prstGeom prst="roundRect">
            <a:avLst/>
          </a:prstGeom>
          <a:solidFill>
            <a:srgbClr val="FFF3DD"/>
          </a:solidFill>
          <a:ln>
            <a:noFill/>
          </a:ln>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Tempelsklaven&amp; Händler</a:t>
            </a:r>
          </a:p>
        </p:txBody>
      </p:sp>
      <p:sp>
        <p:nvSpPr>
          <p:cNvPr id="424" name="Textfeld 423">
            <a:extLst>
              <a:ext uri="{FF2B5EF4-FFF2-40B4-BE49-F238E27FC236}">
                <a16:creationId xmlns:a16="http://schemas.microsoft.com/office/drawing/2014/main" id="{DB80FAD5-614A-4563-B384-5F45BFFAF0A2}"/>
              </a:ext>
            </a:extLst>
          </p:cNvPr>
          <p:cNvSpPr txBox="1"/>
          <p:nvPr/>
        </p:nvSpPr>
        <p:spPr>
          <a:xfrm>
            <a:off x="10035241" y="1473274"/>
            <a:ext cx="833356" cy="187285"/>
          </a:xfrm>
          <a:prstGeom prst="roundRect">
            <a:avLst/>
          </a:prstGeom>
          <a:solidFill>
            <a:srgbClr val="FFF3DD"/>
          </a:solidFill>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Obergemach</a:t>
            </a:r>
          </a:p>
        </p:txBody>
      </p:sp>
      <p:sp>
        <p:nvSpPr>
          <p:cNvPr id="663" name="Textfeld 662">
            <a:extLst>
              <a:ext uri="{FF2B5EF4-FFF2-40B4-BE49-F238E27FC236}">
                <a16:creationId xmlns:a16="http://schemas.microsoft.com/office/drawing/2014/main" id="{5D927804-FFA3-9003-F6B5-8B7F28B98C9F}"/>
              </a:ext>
            </a:extLst>
          </p:cNvPr>
          <p:cNvSpPr txBox="1"/>
          <p:nvPr/>
        </p:nvSpPr>
        <p:spPr>
          <a:xfrm>
            <a:off x="10152220" y="3365298"/>
            <a:ext cx="946427" cy="187285"/>
          </a:xfrm>
          <a:prstGeom prst="roundRect">
            <a:avLst/>
          </a:prstGeom>
          <a:solidFill>
            <a:srgbClr val="FFF3DD"/>
          </a:solidFill>
          <a:effectLst/>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de-DE"/>
            </a:defPPr>
            <a:lvl1pPr algn="ctr">
              <a:defRPr sz="700" b="1" i="1">
                <a:solidFill>
                  <a:schemeClr val="bg1"/>
                </a:solidFill>
              </a:defRPr>
            </a:lvl1pPr>
          </a:lstStyle>
          <a:p>
            <a:r>
              <a:rPr lang="de-DE" sz="1100" dirty="0">
                <a:solidFill>
                  <a:schemeClr val="bg1">
                    <a:lumMod val="50000"/>
                  </a:schemeClr>
                </a:solidFill>
              </a:rPr>
              <a:t>Priesterhäuser</a:t>
            </a:r>
          </a:p>
        </p:txBody>
      </p:sp>
      <p:pic>
        <p:nvPicPr>
          <p:cNvPr id="350" name="Grafik 20">
            <a:extLst>
              <a:ext uri="{FF2B5EF4-FFF2-40B4-BE49-F238E27FC236}">
                <a16:creationId xmlns:a16="http://schemas.microsoft.com/office/drawing/2014/main" id="{37E11972-4963-43E1-94EF-3E80369B4FB7}"/>
              </a:ext>
            </a:extLst>
          </p:cNvPr>
          <p:cNvPicPr>
            <a:picLocks noChangeAspect="1"/>
          </p:cNvPicPr>
          <p:nvPr/>
        </p:nvPicPr>
        <p:blipFill rotWithShape="1">
          <a:blip r:embed="rId46"/>
          <a:srcRect l="17928" t="12403" r="19841" b="23068"/>
          <a:stretch/>
        </p:blipFill>
        <p:spPr>
          <a:xfrm>
            <a:off x="5166771" y="10334247"/>
            <a:ext cx="291522" cy="277352"/>
          </a:xfrm>
          <a:prstGeom prst="rect">
            <a:avLst/>
          </a:prstGeom>
        </p:spPr>
      </p:pic>
      <p:cxnSp>
        <p:nvCxnSpPr>
          <p:cNvPr id="317" name="Gerader Verbinder 110">
            <a:extLst>
              <a:ext uri="{FF2B5EF4-FFF2-40B4-BE49-F238E27FC236}">
                <a16:creationId xmlns:a16="http://schemas.microsoft.com/office/drawing/2014/main" id="{AD03CBF6-D3AE-45A4-9254-31D367AD0CC6}"/>
              </a:ext>
            </a:extLst>
          </p:cNvPr>
          <p:cNvCxnSpPr>
            <a:cxnSpLocks/>
            <a:stCxn id="150" idx="0"/>
            <a:endCxn id="350" idx="2"/>
          </p:cNvCxnSpPr>
          <p:nvPr/>
        </p:nvCxnSpPr>
        <p:spPr>
          <a:xfrm flipV="1">
            <a:off x="4552715" y="10611599"/>
            <a:ext cx="759817" cy="820268"/>
          </a:xfrm>
          <a:prstGeom prst="line">
            <a:avLst/>
          </a:prstGeom>
          <a:ln w="9525">
            <a:solidFill>
              <a:schemeClr val="tx1"/>
            </a:solidFill>
            <a:prstDash val="dash"/>
          </a:ln>
        </p:spPr>
        <p:style>
          <a:lnRef idx="3">
            <a:schemeClr val="dk1"/>
          </a:lnRef>
          <a:fillRef idx="0">
            <a:schemeClr val="dk1"/>
          </a:fillRef>
          <a:effectRef idx="2">
            <a:schemeClr val="dk1"/>
          </a:effectRef>
          <a:fontRef idx="minor">
            <a:schemeClr val="tx1"/>
          </a:fontRef>
        </p:style>
      </p:cxnSp>
      <p:pic>
        <p:nvPicPr>
          <p:cNvPr id="276" name="Grafik 20">
            <a:extLst>
              <a:ext uri="{FF2B5EF4-FFF2-40B4-BE49-F238E27FC236}">
                <a16:creationId xmlns:a16="http://schemas.microsoft.com/office/drawing/2014/main" id="{89305A16-DDDD-4351-97DD-524A6A9BF83C}"/>
              </a:ext>
            </a:extLst>
          </p:cNvPr>
          <p:cNvPicPr>
            <a:picLocks noChangeAspect="1"/>
          </p:cNvPicPr>
          <p:nvPr/>
        </p:nvPicPr>
        <p:blipFill rotWithShape="1">
          <a:blip r:embed="rId46"/>
          <a:srcRect l="17928" t="12403" r="19841" b="23068"/>
          <a:stretch/>
        </p:blipFill>
        <p:spPr>
          <a:xfrm>
            <a:off x="11156965" y="2451384"/>
            <a:ext cx="291522" cy="277352"/>
          </a:xfrm>
          <a:prstGeom prst="rect">
            <a:avLst/>
          </a:prstGeom>
        </p:spPr>
      </p:pic>
      <p:sp>
        <p:nvSpPr>
          <p:cNvPr id="380" name="Rechteck 379">
            <a:extLst>
              <a:ext uri="{FF2B5EF4-FFF2-40B4-BE49-F238E27FC236}">
                <a16:creationId xmlns:a16="http://schemas.microsoft.com/office/drawing/2014/main" id="{BDA7137F-D0DC-4D5C-BF20-184E25C2222E}"/>
              </a:ext>
            </a:extLst>
          </p:cNvPr>
          <p:cNvSpPr/>
          <p:nvPr/>
        </p:nvSpPr>
        <p:spPr>
          <a:xfrm rot="7184606">
            <a:off x="11255251" y="5018974"/>
            <a:ext cx="180892" cy="103684"/>
          </a:xfrm>
          <a:prstGeom prst="rect">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100" b="1"/>
          </a:p>
        </p:txBody>
      </p:sp>
      <p:sp>
        <p:nvSpPr>
          <p:cNvPr id="2" name="Textfeld 1">
            <a:extLst>
              <a:ext uri="{FF2B5EF4-FFF2-40B4-BE49-F238E27FC236}">
                <a16:creationId xmlns:a16="http://schemas.microsoft.com/office/drawing/2014/main" id="{AC25EF5B-F0D7-497B-B330-AC4B6A4C1D82}"/>
              </a:ext>
            </a:extLst>
          </p:cNvPr>
          <p:cNvSpPr txBox="1"/>
          <p:nvPr/>
        </p:nvSpPr>
        <p:spPr>
          <a:xfrm>
            <a:off x="232528" y="428373"/>
            <a:ext cx="2605521" cy="954107"/>
          </a:xfrm>
          <a:prstGeom prst="rect">
            <a:avLst/>
          </a:prstGeom>
          <a:noFill/>
        </p:spPr>
        <p:txBody>
          <a:bodyPr wrap="none" rtlCol="0">
            <a:spAutoFit/>
          </a:bodyPr>
          <a:lstStyle/>
          <a:p>
            <a:r>
              <a:rPr lang="de-DE" sz="2800" dirty="0"/>
              <a:t>mögliche </a:t>
            </a:r>
          </a:p>
          <a:p>
            <a:r>
              <a:rPr lang="de-DE" sz="2800" dirty="0"/>
              <a:t>alternative Karte</a:t>
            </a:r>
          </a:p>
        </p:txBody>
      </p:sp>
    </p:spTree>
    <p:extLst>
      <p:ext uri="{BB962C8B-B14F-4D97-AF65-F5344CB8AC3E}">
        <p14:creationId xmlns:p14="http://schemas.microsoft.com/office/powerpoint/2010/main" val="3916158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219FFA-CCF9-DF07-1D3C-C176F47BAD96}"/>
              </a:ext>
            </a:extLst>
          </p:cNvPr>
          <p:cNvSpPr txBox="1"/>
          <p:nvPr/>
        </p:nvSpPr>
        <p:spPr>
          <a:xfrm>
            <a:off x="1627928" y="1701469"/>
            <a:ext cx="13000144" cy="646331"/>
          </a:xfrm>
          <a:prstGeom prst="rect">
            <a:avLst/>
          </a:prstGeom>
          <a:noFill/>
        </p:spPr>
        <p:txBody>
          <a:bodyPr wrap="square" rtlCol="0">
            <a:spAutoFit/>
          </a:bodyPr>
          <a:lstStyle/>
          <a:p>
            <a:r>
              <a:rPr lang="de-DE" sz="3600" b="1" dirty="0"/>
              <a:t>Warum der Bericht zum Mauerbau wichtig ist (</a:t>
            </a:r>
            <a:r>
              <a:rPr lang="de-DE" sz="3600" b="1" dirty="0" err="1"/>
              <a:t>Neh</a:t>
            </a:r>
            <a:r>
              <a:rPr lang="de-DE" sz="3600" b="1" dirty="0"/>
              <a:t> 3-6)</a:t>
            </a:r>
          </a:p>
        </p:txBody>
      </p:sp>
      <p:graphicFrame>
        <p:nvGraphicFramePr>
          <p:cNvPr id="4" name="Tabelle 4">
            <a:extLst>
              <a:ext uri="{FF2B5EF4-FFF2-40B4-BE49-F238E27FC236}">
                <a16:creationId xmlns:a16="http://schemas.microsoft.com/office/drawing/2014/main" id="{0A02D3D6-492E-4ACF-900E-8D50EB65AF59}"/>
              </a:ext>
            </a:extLst>
          </p:cNvPr>
          <p:cNvGraphicFramePr>
            <a:graphicFrameLocks noGrp="1"/>
          </p:cNvGraphicFramePr>
          <p:nvPr>
            <p:extLst>
              <p:ext uri="{D42A27DB-BD31-4B8C-83A1-F6EECF244321}">
                <p14:modId xmlns:p14="http://schemas.microsoft.com/office/powerpoint/2010/main" val="375019277"/>
              </p:ext>
            </p:extLst>
          </p:nvPr>
        </p:nvGraphicFramePr>
        <p:xfrm>
          <a:off x="1691014" y="2983082"/>
          <a:ext cx="13114140" cy="4663440"/>
        </p:xfrm>
        <a:graphic>
          <a:graphicData uri="http://schemas.openxmlformats.org/drawingml/2006/table">
            <a:tbl>
              <a:tblPr firstRow="1" bandRow="1">
                <a:tableStyleId>{5940675A-B579-460E-94D1-54222C63F5DA}</a:tableStyleId>
              </a:tblPr>
              <a:tblGrid>
                <a:gridCol w="6557070">
                  <a:extLst>
                    <a:ext uri="{9D8B030D-6E8A-4147-A177-3AD203B41FA5}">
                      <a16:colId xmlns:a16="http://schemas.microsoft.com/office/drawing/2014/main" val="2000503038"/>
                    </a:ext>
                  </a:extLst>
                </a:gridCol>
                <a:gridCol w="6557070">
                  <a:extLst>
                    <a:ext uri="{9D8B030D-6E8A-4147-A177-3AD203B41FA5}">
                      <a16:colId xmlns:a16="http://schemas.microsoft.com/office/drawing/2014/main" val="2359867560"/>
                    </a:ext>
                  </a:extLst>
                </a:gridCol>
              </a:tblGrid>
              <a:tr h="1554480">
                <a:tc>
                  <a:txBody>
                    <a:bodyPr/>
                    <a:lstStyle/>
                    <a:p>
                      <a:pPr marL="0" marR="0" lvl="0" indent="0" algn="l" defTabSz="1625620" rtl="0" eaLnBrk="1" fontAlgn="auto" latinLnBrk="0" hangingPunct="1">
                        <a:lnSpc>
                          <a:spcPct val="100000"/>
                        </a:lnSpc>
                        <a:spcBef>
                          <a:spcPts val="0"/>
                        </a:spcBef>
                        <a:spcAft>
                          <a:spcPts val="0"/>
                        </a:spcAft>
                        <a:buClrTx/>
                        <a:buSzTx/>
                        <a:buFontTx/>
                        <a:buNone/>
                        <a:tabLst/>
                        <a:defRPr/>
                      </a:pPr>
                      <a:r>
                        <a:rPr lang="de-DE" sz="3200" i="1" dirty="0"/>
                        <a:t>„Ist das denn nicht dieser Bauarbeiter?“ </a:t>
                      </a:r>
                      <a:r>
                        <a:rPr lang="de-DE" sz="3200" dirty="0"/>
                        <a:t>(Mk 6,3)</a:t>
                      </a:r>
                    </a:p>
                  </a:txBody>
                  <a:tcPr anchor="ctr"/>
                </a:tc>
                <a:tc>
                  <a:txBody>
                    <a:bodyPr/>
                    <a:lstStyle/>
                    <a:p>
                      <a:pPr algn="l"/>
                      <a:r>
                        <a:rPr lang="de-DE" dirty="0"/>
                        <a:t>(ER) </a:t>
                      </a:r>
                      <a:r>
                        <a:rPr lang="de-DE" b="1" dirty="0"/>
                        <a:t>Jesus</a:t>
                      </a:r>
                    </a:p>
                  </a:txBody>
                  <a:tcPr anchor="ctr"/>
                </a:tc>
                <a:extLst>
                  <a:ext uri="{0D108BD9-81ED-4DB2-BD59-A6C34878D82A}">
                    <a16:rowId xmlns:a16="http://schemas.microsoft.com/office/drawing/2014/main" val="2279374054"/>
                  </a:ext>
                </a:extLst>
              </a:tr>
              <a:tr h="1554480">
                <a:tc>
                  <a:txBody>
                    <a:bodyPr/>
                    <a:lstStyle/>
                    <a:p>
                      <a:pPr marL="0" marR="0" lvl="0" indent="0" algn="l" defTabSz="1625620" rtl="0" eaLnBrk="1" fontAlgn="auto" latinLnBrk="0" hangingPunct="1">
                        <a:lnSpc>
                          <a:spcPct val="100000"/>
                        </a:lnSpc>
                        <a:spcBef>
                          <a:spcPts val="0"/>
                        </a:spcBef>
                        <a:spcAft>
                          <a:spcPts val="0"/>
                        </a:spcAft>
                        <a:buClrTx/>
                        <a:buSzTx/>
                        <a:buFontTx/>
                        <a:buNone/>
                        <a:tabLst/>
                        <a:defRPr/>
                      </a:pPr>
                      <a:r>
                        <a:rPr lang="de-DE" sz="3200" i="1" dirty="0"/>
                        <a:t>„Denn Gottes Mitarbeiter sind wir, (…) Gottes Bau seid ihr.“ </a:t>
                      </a:r>
                      <a:r>
                        <a:rPr lang="de-DE" sz="3200" dirty="0"/>
                        <a:t>(1.Kor 3,9)</a:t>
                      </a:r>
                    </a:p>
                  </a:txBody>
                  <a:tcPr anchor="ctr"/>
                </a:tc>
                <a:tc>
                  <a:txBody>
                    <a:bodyPr/>
                    <a:lstStyle/>
                    <a:p>
                      <a:pPr algn="l"/>
                      <a:r>
                        <a:rPr lang="de-DE" dirty="0"/>
                        <a:t>(ANDERE) Meine </a:t>
                      </a:r>
                      <a:r>
                        <a:rPr lang="de-DE" b="1" dirty="0"/>
                        <a:t>Geschwister</a:t>
                      </a:r>
                    </a:p>
                  </a:txBody>
                  <a:tcPr anchor="ctr"/>
                </a:tc>
                <a:extLst>
                  <a:ext uri="{0D108BD9-81ED-4DB2-BD59-A6C34878D82A}">
                    <a16:rowId xmlns:a16="http://schemas.microsoft.com/office/drawing/2014/main" val="2502457998"/>
                  </a:ext>
                </a:extLst>
              </a:tr>
              <a:tr h="1554480">
                <a:tc>
                  <a:txBody>
                    <a:bodyPr/>
                    <a:lstStyle/>
                    <a:p>
                      <a:pPr marL="0" marR="0" lvl="0" indent="0" algn="l" defTabSz="1625620" rtl="0" eaLnBrk="1" fontAlgn="auto" latinLnBrk="0" hangingPunct="1">
                        <a:lnSpc>
                          <a:spcPct val="100000"/>
                        </a:lnSpc>
                        <a:spcBef>
                          <a:spcPts val="0"/>
                        </a:spcBef>
                        <a:spcAft>
                          <a:spcPts val="0"/>
                        </a:spcAft>
                        <a:buClrTx/>
                        <a:buSzTx/>
                        <a:buFontTx/>
                        <a:buNone/>
                        <a:tabLst/>
                        <a:defRPr/>
                      </a:pPr>
                      <a:r>
                        <a:rPr lang="de-DE" sz="3200" i="1" dirty="0"/>
                        <a:t>„Wie eine Stadt mit zerstörter Mauer ist ein Mann, der sich nicht beherrschen kann.“ </a:t>
                      </a:r>
                      <a:r>
                        <a:rPr lang="de-DE" sz="3200" dirty="0"/>
                        <a:t>(</a:t>
                      </a:r>
                      <a:r>
                        <a:rPr lang="de-DE" sz="3200" dirty="0" err="1"/>
                        <a:t>Spr</a:t>
                      </a:r>
                      <a:r>
                        <a:rPr lang="de-DE" sz="3200" dirty="0"/>
                        <a:t> 25,28)</a:t>
                      </a:r>
                      <a:endParaRPr lang="de-DE" dirty="0"/>
                    </a:p>
                  </a:txBody>
                  <a:tcPr anchor="ctr"/>
                </a:tc>
                <a:tc>
                  <a:txBody>
                    <a:bodyPr/>
                    <a:lstStyle/>
                    <a:p>
                      <a:pPr marL="0" marR="0" lvl="0" indent="0" algn="l" defTabSz="1625620" rtl="0" eaLnBrk="1" fontAlgn="auto" latinLnBrk="0" hangingPunct="1">
                        <a:lnSpc>
                          <a:spcPct val="100000"/>
                        </a:lnSpc>
                        <a:spcBef>
                          <a:spcPts val="0"/>
                        </a:spcBef>
                        <a:spcAft>
                          <a:spcPts val="0"/>
                        </a:spcAft>
                        <a:buClrTx/>
                        <a:buSzTx/>
                        <a:buFontTx/>
                        <a:buNone/>
                        <a:tabLst/>
                        <a:defRPr/>
                      </a:pPr>
                      <a:r>
                        <a:rPr lang="de-DE" sz="3200" dirty="0"/>
                        <a:t>(ICH)  Mauerbau = </a:t>
                      </a:r>
                      <a:r>
                        <a:rPr lang="de-DE" sz="3200" b="1" dirty="0"/>
                        <a:t>Charaktertraining</a:t>
                      </a:r>
                    </a:p>
                  </a:txBody>
                  <a:tcPr anchor="ctr"/>
                </a:tc>
                <a:extLst>
                  <a:ext uri="{0D108BD9-81ED-4DB2-BD59-A6C34878D82A}">
                    <a16:rowId xmlns:a16="http://schemas.microsoft.com/office/drawing/2014/main" val="3183836267"/>
                  </a:ext>
                </a:extLst>
              </a:tr>
            </a:tbl>
          </a:graphicData>
        </a:graphic>
      </p:graphicFrame>
      <p:sp>
        <p:nvSpPr>
          <p:cNvPr id="5" name="Textfeld 4">
            <a:extLst>
              <a:ext uri="{FF2B5EF4-FFF2-40B4-BE49-F238E27FC236}">
                <a16:creationId xmlns:a16="http://schemas.microsoft.com/office/drawing/2014/main" id="{8941D91D-8048-4D4D-9A4C-78CEB571096A}"/>
              </a:ext>
            </a:extLst>
          </p:cNvPr>
          <p:cNvSpPr txBox="1"/>
          <p:nvPr/>
        </p:nvSpPr>
        <p:spPr>
          <a:xfrm>
            <a:off x="6515109" y="7723778"/>
            <a:ext cx="1732975" cy="338554"/>
          </a:xfrm>
          <a:prstGeom prst="rect">
            <a:avLst/>
          </a:prstGeom>
          <a:noFill/>
        </p:spPr>
        <p:txBody>
          <a:bodyPr wrap="none" rtlCol="0">
            <a:spAutoFit/>
          </a:bodyPr>
          <a:lstStyle/>
          <a:p>
            <a:r>
              <a:rPr lang="de-DE" sz="1600" dirty="0"/>
              <a:t>Zitate aus der </a:t>
            </a:r>
            <a:r>
              <a:rPr lang="de-DE" sz="1600" dirty="0" err="1"/>
              <a:t>NeÜ</a:t>
            </a:r>
            <a:endParaRPr lang="de-DE" dirty="0"/>
          </a:p>
        </p:txBody>
      </p:sp>
    </p:spTree>
    <p:extLst>
      <p:ext uri="{BB962C8B-B14F-4D97-AF65-F5344CB8AC3E}">
        <p14:creationId xmlns:p14="http://schemas.microsoft.com/office/powerpoint/2010/main" val="262929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B16DECC-DD4B-4577-9A8C-863EDD944859}"/>
              </a:ext>
            </a:extLst>
          </p:cNvPr>
          <p:cNvSpPr txBox="1"/>
          <p:nvPr/>
        </p:nvSpPr>
        <p:spPr>
          <a:xfrm>
            <a:off x="1794246" y="1665408"/>
            <a:ext cx="12958074" cy="5262979"/>
          </a:xfrm>
          <a:prstGeom prst="rect">
            <a:avLst/>
          </a:prstGeom>
          <a:noFill/>
        </p:spPr>
        <p:txBody>
          <a:bodyPr wrap="square">
            <a:spAutoFit/>
          </a:bodyPr>
          <a:lstStyle/>
          <a:p>
            <a:pPr algn="l"/>
            <a:r>
              <a:rPr lang="de-DE" sz="4800" b="1" dirty="0"/>
              <a:t>Beobachtungen aus </a:t>
            </a:r>
            <a:r>
              <a:rPr lang="de-DE" sz="4800" b="1" dirty="0" err="1"/>
              <a:t>Neh</a:t>
            </a:r>
            <a:r>
              <a:rPr lang="de-DE" sz="4800" b="1" dirty="0"/>
              <a:t> 3-6</a:t>
            </a:r>
          </a:p>
          <a:p>
            <a:pPr algn="l"/>
            <a:r>
              <a:rPr lang="de-DE" sz="3600" b="1" dirty="0"/>
              <a:t> </a:t>
            </a:r>
            <a:r>
              <a:rPr lang="de-DE" sz="3600" dirty="0"/>
              <a:t>  </a:t>
            </a:r>
          </a:p>
          <a:p>
            <a:pPr marL="742950" indent="-742950" algn="l">
              <a:buAutoNum type="arabicPeriod"/>
            </a:pPr>
            <a:r>
              <a:rPr lang="de-DE" sz="3600" dirty="0"/>
              <a:t>Es ist nicht wichtig, was</a:t>
            </a:r>
            <a:r>
              <a:rPr lang="de-DE" sz="3600" i="1" dirty="0"/>
              <a:t> </a:t>
            </a:r>
            <a:r>
              <a:rPr lang="de-DE" sz="3600" dirty="0"/>
              <a:t>wir können, sondern mit welcher Motivation wir dienen.</a:t>
            </a:r>
          </a:p>
          <a:p>
            <a:pPr marL="742950" indent="-742950" algn="l">
              <a:buAutoNum type="arabicPeriod"/>
            </a:pPr>
            <a:endParaRPr lang="de-DE" sz="3600" dirty="0"/>
          </a:p>
          <a:p>
            <a:pPr marL="742950" indent="-742950" algn="l">
              <a:buAutoNum type="arabicPeriod"/>
            </a:pPr>
            <a:r>
              <a:rPr lang="de-DE" sz="3600" dirty="0"/>
              <a:t>Ungeeignet ist genau richtig um für Gott brauchbar zu sein.</a:t>
            </a:r>
          </a:p>
          <a:p>
            <a:pPr marL="742950" indent="-742950" algn="l">
              <a:buAutoNum type="arabicPeriod"/>
            </a:pPr>
            <a:endParaRPr lang="de-DE" sz="3600" dirty="0"/>
          </a:p>
          <a:p>
            <a:pPr marL="742950" indent="-742950" algn="l">
              <a:buAutoNum type="arabicPeriod"/>
            </a:pPr>
            <a:r>
              <a:rPr lang="de-DE" sz="3600" dirty="0"/>
              <a:t>Keine Angst durch schlechte Nachrichten: da die Gemeinde Gottes Werk ist, kann der Feind sie nicht zerstören.</a:t>
            </a:r>
          </a:p>
        </p:txBody>
      </p:sp>
    </p:spTree>
    <p:extLst>
      <p:ext uri="{BB962C8B-B14F-4D97-AF65-F5344CB8AC3E}">
        <p14:creationId xmlns:p14="http://schemas.microsoft.com/office/powerpoint/2010/main" val="101653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6242142" y="1179485"/>
            <a:ext cx="3771715"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1. </a:t>
            </a:r>
            <a:r>
              <a:rPr lang="de-DE" sz="3200" b="1" dirty="0" err="1"/>
              <a:t>Eljaschib+Priester</a:t>
            </a:r>
            <a:r>
              <a:rPr lang="de-DE" sz="3200" b="1" dirty="0"/>
              <a:t> </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3046969" cy="6494085"/>
          </a:xfrm>
          <a:prstGeom prst="rect">
            <a:avLst/>
          </a:prstGeom>
          <a:noFill/>
        </p:spPr>
        <p:txBody>
          <a:bodyPr wrap="square" rtlCol="0">
            <a:spAutoFit/>
          </a:bodyPr>
          <a:lstStyle/>
          <a:p>
            <a:pPr fontAlgn="ctr">
              <a:buFont typeface="+mj-lt"/>
              <a:buAutoNum type="arabicPeriod"/>
            </a:pPr>
            <a:r>
              <a:rPr lang="de-DE" sz="3200" b="1" dirty="0">
                <a:latin typeface="Calibri" panose="020F0502020204030204" pitchFamily="34" charset="0"/>
              </a:rPr>
              <a:t> </a:t>
            </a:r>
            <a:r>
              <a:rPr lang="de-DE" sz="3200" dirty="0">
                <a:latin typeface="Calibri" panose="020F0502020204030204" pitchFamily="34" charset="0"/>
              </a:rPr>
              <a:t>(V.1) </a:t>
            </a:r>
            <a:r>
              <a:rPr lang="de-DE" sz="3200" b="1" dirty="0">
                <a:latin typeface="Calibri" panose="020F0502020204030204" pitchFamily="34" charset="0"/>
              </a:rPr>
              <a:t>Geistliche Leitung mit einer Schwäche für die Welt</a:t>
            </a:r>
            <a:r>
              <a:rPr lang="de-DE" sz="3200" dirty="0">
                <a:latin typeface="Calibri" panose="020F0502020204030204" pitchFamily="34" charset="0"/>
              </a:rPr>
              <a:t>. </a:t>
            </a:r>
          </a:p>
          <a:p>
            <a:pPr marL="285771" indent="-285771" fontAlgn="ctr">
              <a:buFont typeface="Arial" panose="020B0604020202020204" pitchFamily="34" charset="0"/>
              <a:buChar char="•"/>
            </a:pPr>
            <a:r>
              <a:rPr lang="de-DE" sz="3200" dirty="0">
                <a:latin typeface="Calibri" panose="020F0502020204030204" pitchFamily="34" charset="0"/>
              </a:rPr>
              <a:t>Der Erste: Hohepriester Eljaschib = geistlicher Führer</a:t>
            </a:r>
          </a:p>
          <a:p>
            <a:pPr marL="285771" indent="-285771" fontAlgn="ctr">
              <a:buFont typeface="Arial" panose="020B0604020202020204" pitchFamily="34" charset="0"/>
              <a:buChar char="•"/>
            </a:pPr>
            <a:r>
              <a:rPr lang="de-DE" sz="3200" dirty="0">
                <a:latin typeface="Calibri" panose="020F0502020204030204" pitchFamily="34" charset="0"/>
              </a:rPr>
              <a:t>Hatte sich mit den Feinden familiär (</a:t>
            </a:r>
            <a:r>
              <a:rPr lang="de-DE" sz="3200" dirty="0" err="1">
                <a:latin typeface="Calibri" panose="020F0502020204030204" pitchFamily="34" charset="0"/>
              </a:rPr>
              <a:t>Neh</a:t>
            </a:r>
            <a:r>
              <a:rPr lang="de-DE" sz="3200" dirty="0">
                <a:latin typeface="Calibri" panose="020F0502020204030204" pitchFamily="34" charset="0"/>
              </a:rPr>
              <a:t> 13,4.28)</a:t>
            </a:r>
          </a:p>
          <a:p>
            <a:pPr marL="285771" indent="-285771" fontAlgn="ctr">
              <a:buFont typeface="Arial" panose="020B0604020202020204" pitchFamily="34" charset="0"/>
              <a:buChar char="•"/>
            </a:pPr>
            <a:r>
              <a:rPr lang="de-DE" sz="3200" dirty="0">
                <a:latin typeface="Calibri" panose="020F0502020204030204" pitchFamily="34" charset="0"/>
              </a:rPr>
              <a:t>Was liebt mein Herz? "Liebt nicht die Welt" (1. </a:t>
            </a:r>
            <a:r>
              <a:rPr lang="de-DE" sz="3200" dirty="0" err="1">
                <a:latin typeface="Calibri" panose="020F0502020204030204" pitchFamily="34" charset="0"/>
              </a:rPr>
              <a:t>Joh</a:t>
            </a:r>
            <a:r>
              <a:rPr lang="de-DE" sz="3200" dirty="0">
                <a:latin typeface="Calibri" panose="020F0502020204030204" pitchFamily="34" charset="0"/>
              </a:rPr>
              <a:t> 2,15). </a:t>
            </a:r>
          </a:p>
          <a:p>
            <a:pPr marL="285771" indent="-285771" fontAlgn="ctr">
              <a:buFont typeface="Arial" panose="020B0604020202020204" pitchFamily="34" charset="0"/>
              <a:buChar char="•"/>
            </a:pPr>
            <a:r>
              <a:rPr lang="de-DE" sz="3200" dirty="0">
                <a:latin typeface="Calibri" panose="020F0502020204030204" pitchFamily="34" charset="0"/>
              </a:rPr>
              <a:t>Nehemia schmeißt </a:t>
            </a:r>
            <a:r>
              <a:rPr lang="de-DE" sz="3200" dirty="0" err="1">
                <a:latin typeface="Calibri" panose="020F0502020204030204" pitchFamily="34" charset="0"/>
              </a:rPr>
              <a:t>Tobija</a:t>
            </a:r>
            <a:r>
              <a:rPr lang="de-DE" sz="3200" dirty="0">
                <a:latin typeface="Calibri" panose="020F0502020204030204" pitchFamily="34" charset="0"/>
              </a:rPr>
              <a:t> raus (</a:t>
            </a:r>
            <a:r>
              <a:rPr lang="de-DE" sz="3200" dirty="0" err="1">
                <a:latin typeface="Calibri" panose="020F0502020204030204" pitchFamily="34" charset="0"/>
              </a:rPr>
              <a:t>Neh</a:t>
            </a:r>
            <a:r>
              <a:rPr lang="de-DE" sz="3200" dirty="0">
                <a:latin typeface="Calibri" panose="020F0502020204030204" pitchFamily="34" charset="0"/>
              </a:rPr>
              <a:t> 13,8). </a:t>
            </a:r>
          </a:p>
          <a:p>
            <a:pPr marL="285771" indent="-285771" fontAlgn="ctr">
              <a:buFont typeface="Arial" panose="020B0604020202020204" pitchFamily="34" charset="0"/>
              <a:buChar char="•"/>
            </a:pPr>
            <a:r>
              <a:rPr lang="de-DE" sz="3200" dirty="0">
                <a:latin typeface="Calibri" panose="020F0502020204030204" pitchFamily="34" charset="0"/>
              </a:rPr>
              <a:t>Mein Herzensraum: </a:t>
            </a:r>
            <a:r>
              <a:rPr lang="de-DE" sz="3200" i="1" dirty="0">
                <a:latin typeface="Calibri" panose="020F0502020204030204" pitchFamily="34" charset="0"/>
              </a:rPr>
              <a:t>"</a:t>
            </a:r>
            <a:r>
              <a:rPr lang="de-DE" sz="3200" i="1" dirty="0" err="1">
                <a:latin typeface="Calibri" panose="020F0502020204030204" pitchFamily="34" charset="0"/>
              </a:rPr>
              <a:t>Laß</a:t>
            </a:r>
            <a:r>
              <a:rPr lang="de-DE" sz="3200" i="1" dirty="0">
                <a:latin typeface="Calibri" panose="020F0502020204030204" pitchFamily="34" charset="0"/>
              </a:rPr>
              <a:t> die Reden meines Mundes und das Sinnen meines Herzens wohlgefällig vor dir sein, HERR, mein Fels und mein Erlöser!" </a:t>
            </a:r>
            <a:r>
              <a:rPr lang="de-DE" sz="3200" dirty="0">
                <a:latin typeface="Calibri" panose="020F0502020204030204" pitchFamily="34" charset="0"/>
              </a:rPr>
              <a:t>(Ps 19,15)</a:t>
            </a:r>
          </a:p>
          <a:p>
            <a:pPr marL="285771" indent="-285771" fontAlgn="ctr">
              <a:buFont typeface="Arial" panose="020B0604020202020204" pitchFamily="34" charset="0"/>
              <a:buChar char="•"/>
            </a:pPr>
            <a:r>
              <a:rPr lang="de-DE" sz="3200" dirty="0">
                <a:latin typeface="Calibri" panose="020F0502020204030204" pitchFamily="34" charset="0"/>
              </a:rPr>
              <a:t>Erstaunlich: Eljaschib trotzdem an 1.Stelle</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a:t>
            </a:r>
            <a:r>
              <a:rPr lang="de-DE" sz="3200" b="1" u="sng" dirty="0" err="1">
                <a:latin typeface="Calibri" panose="020F0502020204030204" pitchFamily="34" charset="0"/>
              </a:rPr>
              <a:t>Eljaschib</a:t>
            </a:r>
            <a:r>
              <a:rPr lang="de-DE" sz="3200" b="1" u="sng" dirty="0">
                <a:latin typeface="Calibri" panose="020F0502020204030204" pitchFamily="34" charset="0"/>
              </a:rPr>
              <a:t> lerne ich: </a:t>
            </a:r>
          </a:p>
          <a:p>
            <a:pPr fontAlgn="ctr"/>
            <a:r>
              <a:rPr lang="de-DE" sz="3200" dirty="0">
                <a:latin typeface="Calibri" panose="020F0502020204030204" pitchFamily="34" charset="0"/>
              </a:rPr>
              <a:t>Was immer Jesus aus meinem Herzen drängt, das ist mir die Welt – ich muss sie rausschmeißen!</a:t>
            </a:r>
          </a:p>
        </p:txBody>
      </p:sp>
      <p:pic>
        <p:nvPicPr>
          <p:cNvPr id="573" name="Grafik 572">
            <a:hlinkClick r:id="rId3" action="ppaction://hlinksldjump"/>
            <a:extLst>
              <a:ext uri="{FF2B5EF4-FFF2-40B4-BE49-F238E27FC236}">
                <a16:creationId xmlns:a16="http://schemas.microsoft.com/office/drawing/2014/main" id="{600B30A5-7FE5-4576-AA8F-30445982AAA7}"/>
              </a:ext>
            </a:extLst>
          </p:cNvPr>
          <p:cNvPicPr>
            <a:picLocks noChangeAspect="1"/>
          </p:cNvPicPr>
          <p:nvPr/>
        </p:nvPicPr>
        <p:blipFill rotWithShape="1">
          <a:blip r:embed="rId4"/>
          <a:srcRect l="16025" t="18872" r="57188" b="5056"/>
          <a:stretch/>
        </p:blipFill>
        <p:spPr>
          <a:xfrm>
            <a:off x="259599" y="635598"/>
            <a:ext cx="883412" cy="1672547"/>
          </a:xfrm>
          <a:prstGeom prst="rect">
            <a:avLst/>
          </a:prstGeom>
        </p:spPr>
      </p:pic>
    </p:spTree>
    <p:extLst>
      <p:ext uri="{BB962C8B-B14F-4D97-AF65-F5344CB8AC3E}">
        <p14:creationId xmlns:p14="http://schemas.microsoft.com/office/powerpoint/2010/main" val="270497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feld 570">
            <a:extLst>
              <a:ext uri="{FF2B5EF4-FFF2-40B4-BE49-F238E27FC236}">
                <a16:creationId xmlns:a16="http://schemas.microsoft.com/office/drawing/2014/main" id="{D54212D1-9A1F-4248-80DA-D8C75E6C3BC1}"/>
              </a:ext>
            </a:extLst>
          </p:cNvPr>
          <p:cNvSpPr txBox="1"/>
          <p:nvPr/>
        </p:nvSpPr>
        <p:spPr>
          <a:xfrm>
            <a:off x="5972552" y="905840"/>
            <a:ext cx="4310895" cy="584775"/>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3200" b="1" dirty="0"/>
              <a:t>2. Männer von Jericho</a:t>
            </a:r>
          </a:p>
        </p:txBody>
      </p:sp>
      <p:sp>
        <p:nvSpPr>
          <p:cNvPr id="572" name="Textfeld 571">
            <a:extLst>
              <a:ext uri="{FF2B5EF4-FFF2-40B4-BE49-F238E27FC236}">
                <a16:creationId xmlns:a16="http://schemas.microsoft.com/office/drawing/2014/main" id="{55BB1357-2AB1-42AC-8415-85C5B82DE294}"/>
              </a:ext>
            </a:extLst>
          </p:cNvPr>
          <p:cNvSpPr txBox="1"/>
          <p:nvPr/>
        </p:nvSpPr>
        <p:spPr>
          <a:xfrm>
            <a:off x="1260000" y="2700000"/>
            <a:ext cx="14006286" cy="6001643"/>
          </a:xfrm>
          <a:prstGeom prst="rect">
            <a:avLst/>
          </a:prstGeom>
          <a:noFill/>
        </p:spPr>
        <p:txBody>
          <a:bodyPr wrap="square" rtlCol="0">
            <a:spAutoFit/>
          </a:bodyPr>
          <a:lstStyle/>
          <a:p>
            <a:pPr fontAlgn="ctr"/>
            <a:r>
              <a:rPr lang="de-DE" sz="3200" b="1" dirty="0">
                <a:latin typeface="Calibri" panose="020F0502020204030204" pitchFamily="34" charset="0"/>
              </a:rPr>
              <a:t>2. </a:t>
            </a:r>
            <a:r>
              <a:rPr lang="de-DE" sz="3200" dirty="0">
                <a:latin typeface="Calibri" panose="020F0502020204030204" pitchFamily="34" charset="0"/>
              </a:rPr>
              <a:t>(V.2) </a:t>
            </a:r>
            <a:r>
              <a:rPr lang="de-DE" sz="3200" b="1" dirty="0">
                <a:latin typeface="Calibri" panose="020F0502020204030204" pitchFamily="34" charset="0"/>
              </a:rPr>
              <a:t>Den Einfluss der Finsternis im Glauben überwinden.</a:t>
            </a:r>
            <a:r>
              <a:rPr lang="de-DE" sz="3200" dirty="0">
                <a:latin typeface="Calibri" panose="020F0502020204030204" pitchFamily="34" charset="0"/>
              </a:rPr>
              <a:t> Die Männer von Jericho. </a:t>
            </a:r>
          </a:p>
          <a:p>
            <a:pPr marL="285771" indent="-285771" fontAlgn="ctr">
              <a:buFont typeface="Arial" panose="020B0604020202020204" pitchFamily="34" charset="0"/>
              <a:buChar char="•"/>
            </a:pPr>
            <a:r>
              <a:rPr lang="de-DE" sz="3200" dirty="0">
                <a:latin typeface="Calibri" panose="020F0502020204030204" pitchFamily="34" charset="0"/>
              </a:rPr>
              <a:t>Die erste </a:t>
            </a:r>
            <a:r>
              <a:rPr lang="de-DE" sz="3200" dirty="0" err="1">
                <a:latin typeface="Calibri" panose="020F0502020204030204" pitchFamily="34" charset="0"/>
              </a:rPr>
              <a:t>Kanaaniterfestung</a:t>
            </a:r>
            <a:r>
              <a:rPr lang="de-DE" sz="3200" dirty="0">
                <a:latin typeface="Calibri" panose="020F0502020204030204" pitchFamily="34" charset="0"/>
              </a:rPr>
              <a:t>. Sie wurde von Israel im Glauben erobert (13x herumziehen) - ein Bild für die Macht Satans, die durch Glauben zerstört wurde.</a:t>
            </a:r>
          </a:p>
          <a:p>
            <a:pPr marL="285771" indent="-285771" fontAlgn="ctr">
              <a:buFont typeface="Arial" panose="020B0604020202020204" pitchFamily="34" charset="0"/>
              <a:buChar char="•"/>
            </a:pPr>
            <a:r>
              <a:rPr lang="de-DE" sz="3200" dirty="0">
                <a:latin typeface="Calibri" panose="020F0502020204030204" pitchFamily="34" charset="0"/>
              </a:rPr>
              <a:t>Jericho = Glaube, der die Welt überwunden hat (1.Joh 5,4)</a:t>
            </a:r>
          </a:p>
          <a:p>
            <a:pPr marL="285771" indent="-285771" fontAlgn="ctr">
              <a:buFont typeface="Arial" panose="020B0604020202020204" pitchFamily="34" charset="0"/>
              <a:buChar char="•"/>
            </a:pPr>
            <a:r>
              <a:rPr lang="de-DE" sz="3200" dirty="0">
                <a:latin typeface="Calibri" panose="020F0502020204030204" pitchFamily="34" charset="0"/>
              </a:rPr>
              <a:t>Gottes Wort/Fluch trifft beim Wiederaufbau ein (1.Kön 16,34)</a:t>
            </a:r>
          </a:p>
          <a:p>
            <a:pPr marL="285771" indent="-285771" fontAlgn="ctr">
              <a:buFont typeface="Arial" panose="020B0604020202020204" pitchFamily="34" charset="0"/>
              <a:buChar char="•"/>
            </a:pPr>
            <a:r>
              <a:rPr lang="de-DE" sz="3200" dirty="0">
                <a:latin typeface="Calibri" panose="020F0502020204030204" pitchFamily="34" charset="0"/>
              </a:rPr>
              <a:t>die einzige Stadt sowohl in der Mauerbauerliste als auch in der Heimkehrerliste (</a:t>
            </a:r>
            <a:r>
              <a:rPr lang="de-DE" sz="3200" dirty="0" err="1">
                <a:latin typeface="Calibri" panose="020F0502020204030204" pitchFamily="34" charset="0"/>
              </a:rPr>
              <a:t>Esr</a:t>
            </a:r>
            <a:r>
              <a:rPr lang="de-DE" sz="3200" dirty="0">
                <a:latin typeface="Calibri" panose="020F0502020204030204" pitchFamily="34" charset="0"/>
              </a:rPr>
              <a:t> 2, </a:t>
            </a:r>
            <a:r>
              <a:rPr lang="de-DE" sz="3200" dirty="0" err="1">
                <a:latin typeface="Calibri" panose="020F0502020204030204" pitchFamily="34" charset="0"/>
              </a:rPr>
              <a:t>Neh</a:t>
            </a:r>
            <a:r>
              <a:rPr lang="de-DE" sz="3200" dirty="0">
                <a:latin typeface="Calibri" panose="020F0502020204030204" pitchFamily="34" charset="0"/>
              </a:rPr>
              <a:t> 7) </a:t>
            </a:r>
          </a:p>
          <a:p>
            <a:pPr fontAlgn="ctr"/>
            <a:endParaRPr lang="de-DE" sz="3200" dirty="0">
              <a:latin typeface="Calibri" panose="020F0502020204030204" pitchFamily="34" charset="0"/>
            </a:endParaRPr>
          </a:p>
          <a:p>
            <a:pPr fontAlgn="ctr"/>
            <a:r>
              <a:rPr lang="de-DE" sz="3200" b="1" u="sng" dirty="0">
                <a:latin typeface="Calibri" panose="020F0502020204030204" pitchFamily="34" charset="0"/>
              </a:rPr>
              <a:t>Von den Männern von Jericho lerne ich:</a:t>
            </a:r>
          </a:p>
          <a:p>
            <a:pPr fontAlgn="ctr"/>
            <a:r>
              <a:rPr lang="de-DE" sz="3200" dirty="0">
                <a:latin typeface="Calibri" panose="020F0502020204030204" pitchFamily="34" charset="0"/>
              </a:rPr>
              <a:t>Sei ein Überwinder – sei das im Vertrauen auf den Herrn Jesus und nicht im Vertrauen auf deine Fähigkeiten</a:t>
            </a:r>
          </a:p>
        </p:txBody>
      </p:sp>
      <p:pic>
        <p:nvPicPr>
          <p:cNvPr id="5" name="Grafik 4">
            <a:hlinkClick r:id="rId3" action="ppaction://hlinksldjump"/>
            <a:extLst>
              <a:ext uri="{FF2B5EF4-FFF2-40B4-BE49-F238E27FC236}">
                <a16:creationId xmlns:a16="http://schemas.microsoft.com/office/drawing/2014/main" id="{0AAD3C08-5535-485C-91EB-9A6C21CAF0E3}"/>
              </a:ext>
            </a:extLst>
          </p:cNvPr>
          <p:cNvPicPr>
            <a:picLocks noChangeAspect="1"/>
          </p:cNvPicPr>
          <p:nvPr/>
        </p:nvPicPr>
        <p:blipFill rotWithShape="1">
          <a:blip r:embed="rId4"/>
          <a:srcRect l="16025" t="18872" r="57188" b="5056"/>
          <a:stretch/>
        </p:blipFill>
        <p:spPr>
          <a:xfrm>
            <a:off x="152400" y="361955"/>
            <a:ext cx="1205620" cy="2282577"/>
          </a:xfrm>
          <a:prstGeom prst="rect">
            <a:avLst/>
          </a:prstGeom>
        </p:spPr>
      </p:pic>
    </p:spTree>
    <p:extLst>
      <p:ext uri="{BB962C8B-B14F-4D97-AF65-F5344CB8AC3E}">
        <p14:creationId xmlns:p14="http://schemas.microsoft.com/office/powerpoint/2010/main" val="404266278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15670</Words>
  <Application>Microsoft Office PowerPoint</Application>
  <PresentationFormat>Benutzerdefiniert</PresentationFormat>
  <Paragraphs>778</Paragraphs>
  <Slides>51</Slides>
  <Notes>47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51</vt:i4>
      </vt:variant>
    </vt:vector>
  </HeadingPairs>
  <TitlesOfParts>
    <vt:vector size="58" baseType="lpstr">
      <vt:lpstr>Apple Symbols</vt:lpstr>
      <vt:lpstr>Arial</vt:lpstr>
      <vt:lpstr>Calibri</vt:lpstr>
      <vt:lpstr>Calibri Light</vt:lpstr>
      <vt:lpstr>Courier New</vt:lpstr>
      <vt:lpstr>Tahoma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Ingo Krause</dc:creator>
  <cp:lastModifiedBy>Ingo Krause</cp:lastModifiedBy>
  <cp:revision>91</cp:revision>
  <dcterms:created xsi:type="dcterms:W3CDTF">2019-04-22T11:35:54Z</dcterms:created>
  <dcterms:modified xsi:type="dcterms:W3CDTF">2022-08-10T10:04:44Z</dcterms:modified>
</cp:coreProperties>
</file>